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72" r:id="rId3"/>
    <p:sldId id="893" r:id="rId4"/>
    <p:sldId id="923" r:id="rId5"/>
    <p:sldId id="894" r:id="rId6"/>
    <p:sldId id="924" r:id="rId7"/>
    <p:sldId id="895" r:id="rId8"/>
    <p:sldId id="925" r:id="rId9"/>
    <p:sldId id="896" r:id="rId10"/>
    <p:sldId id="926" r:id="rId11"/>
    <p:sldId id="897" r:id="rId12"/>
    <p:sldId id="927" r:id="rId13"/>
    <p:sldId id="898" r:id="rId14"/>
    <p:sldId id="928" r:id="rId15"/>
    <p:sldId id="899" r:id="rId16"/>
    <p:sldId id="929" r:id="rId17"/>
    <p:sldId id="900" r:id="rId18"/>
    <p:sldId id="930" r:id="rId19"/>
    <p:sldId id="901" r:id="rId20"/>
    <p:sldId id="931" r:id="rId21"/>
    <p:sldId id="902" r:id="rId22"/>
    <p:sldId id="932" r:id="rId23"/>
    <p:sldId id="903" r:id="rId24"/>
    <p:sldId id="933" r:id="rId25"/>
    <p:sldId id="904" r:id="rId26"/>
    <p:sldId id="934" r:id="rId27"/>
    <p:sldId id="905" r:id="rId28"/>
    <p:sldId id="935" r:id="rId29"/>
    <p:sldId id="906" r:id="rId30"/>
    <p:sldId id="936" r:id="rId31"/>
    <p:sldId id="907" r:id="rId32"/>
    <p:sldId id="937" r:id="rId33"/>
    <p:sldId id="908" r:id="rId34"/>
    <p:sldId id="938" r:id="rId35"/>
    <p:sldId id="909" r:id="rId36"/>
    <p:sldId id="939" r:id="rId37"/>
    <p:sldId id="910" r:id="rId38"/>
    <p:sldId id="940" r:id="rId39"/>
    <p:sldId id="911" r:id="rId40"/>
    <p:sldId id="941" r:id="rId41"/>
    <p:sldId id="912" r:id="rId42"/>
    <p:sldId id="942" r:id="rId43"/>
    <p:sldId id="913" r:id="rId44"/>
    <p:sldId id="943" r:id="rId45"/>
    <p:sldId id="914" r:id="rId46"/>
    <p:sldId id="944" r:id="rId47"/>
    <p:sldId id="915" r:id="rId48"/>
    <p:sldId id="945" r:id="rId49"/>
    <p:sldId id="916" r:id="rId50"/>
    <p:sldId id="946" r:id="rId51"/>
    <p:sldId id="917" r:id="rId52"/>
    <p:sldId id="947" r:id="rId53"/>
    <p:sldId id="918" r:id="rId54"/>
    <p:sldId id="948" r:id="rId55"/>
    <p:sldId id="919" r:id="rId56"/>
    <p:sldId id="949" r:id="rId57"/>
    <p:sldId id="920" r:id="rId58"/>
    <p:sldId id="950" r:id="rId59"/>
    <p:sldId id="921" r:id="rId60"/>
    <p:sldId id="951" r:id="rId61"/>
    <p:sldId id="922" r:id="rId62"/>
    <p:sldId id="952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98DAE5-6FD0-4833-B815-CFD2F67CDDE9}" v="385" dt="2024-10-31T10:32:32.9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tchins, Claire" userId="f03c0c54-21a1-4a0c-8145-bb36c1a81d35" providerId="ADAL" clId="{DF98DAE5-6FD0-4833-B815-CFD2F67CDDE9}"/>
    <pc:docChg chg="custSel addSld delSld modSld sldOrd">
      <pc:chgData name="Hutchins, Claire" userId="f03c0c54-21a1-4a0c-8145-bb36c1a81d35" providerId="ADAL" clId="{DF98DAE5-6FD0-4833-B815-CFD2F67CDDE9}" dt="2024-10-31T10:38:04.323" v="610" actId="478"/>
      <pc:docMkLst>
        <pc:docMk/>
      </pc:docMkLst>
      <pc:sldChg chg="modSp mod">
        <pc:chgData name="Hutchins, Claire" userId="f03c0c54-21a1-4a0c-8145-bb36c1a81d35" providerId="ADAL" clId="{DF98DAE5-6FD0-4833-B815-CFD2F67CDDE9}" dt="2024-10-31T08:23:14.049" v="11" actId="6549"/>
        <pc:sldMkLst>
          <pc:docMk/>
          <pc:sldMk cId="2864565287" sldId="256"/>
        </pc:sldMkLst>
        <pc:spChg chg="mod">
          <ac:chgData name="Hutchins, Claire" userId="f03c0c54-21a1-4a0c-8145-bb36c1a81d35" providerId="ADAL" clId="{DF98DAE5-6FD0-4833-B815-CFD2F67CDDE9}" dt="2024-10-31T08:23:14.049" v="11" actId="6549"/>
          <ac:spMkLst>
            <pc:docMk/>
            <pc:sldMk cId="2864565287" sldId="256"/>
            <ac:spMk id="2" creationId="{D1EA36B3-A202-4CEA-A3A7-AC145164BD21}"/>
          </ac:spMkLst>
        </pc:spChg>
      </pc:sldChg>
      <pc:sldChg chg="addSp delSp modSp mod">
        <pc:chgData name="Hutchins, Claire" userId="f03c0c54-21a1-4a0c-8145-bb36c1a81d35" providerId="ADAL" clId="{DF98DAE5-6FD0-4833-B815-CFD2F67CDDE9}" dt="2024-10-31T10:32:48.787" v="550" actId="1076"/>
        <pc:sldMkLst>
          <pc:docMk/>
          <pc:sldMk cId="304031349" sldId="272"/>
        </pc:sldMkLst>
        <pc:picChg chg="del">
          <ac:chgData name="Hutchins, Claire" userId="f03c0c54-21a1-4a0c-8145-bb36c1a81d35" providerId="ADAL" clId="{DF98DAE5-6FD0-4833-B815-CFD2F67CDDE9}" dt="2024-10-31T08:23:20.436" v="12" actId="478"/>
          <ac:picMkLst>
            <pc:docMk/>
            <pc:sldMk cId="304031349" sldId="272"/>
            <ac:picMk id="2" creationId="{949E3D98-1D67-EB24-52A1-E090A7D85006}"/>
          </ac:picMkLst>
        </pc:picChg>
        <pc:picChg chg="add mod">
          <ac:chgData name="Hutchins, Claire" userId="f03c0c54-21a1-4a0c-8145-bb36c1a81d35" providerId="ADAL" clId="{DF98DAE5-6FD0-4833-B815-CFD2F67CDDE9}" dt="2024-10-31T10:32:48.787" v="550" actId="1076"/>
          <ac:picMkLst>
            <pc:docMk/>
            <pc:sldMk cId="304031349" sldId="272"/>
            <ac:picMk id="2" creationId="{9D0CD885-A941-413C-377A-B209203A4D30}"/>
          </ac:picMkLst>
        </pc:picChg>
      </pc:sldChg>
      <pc:sldChg chg="del">
        <pc:chgData name="Hutchins, Claire" userId="f03c0c54-21a1-4a0c-8145-bb36c1a81d35" providerId="ADAL" clId="{DF98DAE5-6FD0-4833-B815-CFD2F67CDDE9}" dt="2024-10-31T08:23:25.215" v="13" actId="47"/>
        <pc:sldMkLst>
          <pc:docMk/>
          <pc:sldMk cId="753874069" sldId="863"/>
        </pc:sldMkLst>
      </pc:sldChg>
      <pc:sldChg chg="del">
        <pc:chgData name="Hutchins, Claire" userId="f03c0c54-21a1-4a0c-8145-bb36c1a81d35" providerId="ADAL" clId="{DF98DAE5-6FD0-4833-B815-CFD2F67CDDE9}" dt="2024-10-31T08:23:29.019" v="14" actId="47"/>
        <pc:sldMkLst>
          <pc:docMk/>
          <pc:sldMk cId="751646539" sldId="864"/>
        </pc:sldMkLst>
      </pc:sldChg>
      <pc:sldChg chg="del">
        <pc:chgData name="Hutchins, Claire" userId="f03c0c54-21a1-4a0c-8145-bb36c1a81d35" providerId="ADAL" clId="{DF98DAE5-6FD0-4833-B815-CFD2F67CDDE9}" dt="2024-10-31T08:23:29.384" v="16" actId="47"/>
        <pc:sldMkLst>
          <pc:docMk/>
          <pc:sldMk cId="1286912695" sldId="865"/>
        </pc:sldMkLst>
      </pc:sldChg>
      <pc:sldChg chg="del">
        <pc:chgData name="Hutchins, Claire" userId="f03c0c54-21a1-4a0c-8145-bb36c1a81d35" providerId="ADAL" clId="{DF98DAE5-6FD0-4833-B815-CFD2F67CDDE9}" dt="2024-10-31T08:23:29.641" v="18" actId="47"/>
        <pc:sldMkLst>
          <pc:docMk/>
          <pc:sldMk cId="657350746" sldId="866"/>
        </pc:sldMkLst>
      </pc:sldChg>
      <pc:sldChg chg="del">
        <pc:chgData name="Hutchins, Claire" userId="f03c0c54-21a1-4a0c-8145-bb36c1a81d35" providerId="ADAL" clId="{DF98DAE5-6FD0-4833-B815-CFD2F67CDDE9}" dt="2024-10-31T08:23:29.956" v="20" actId="47"/>
        <pc:sldMkLst>
          <pc:docMk/>
          <pc:sldMk cId="1848928074" sldId="867"/>
        </pc:sldMkLst>
      </pc:sldChg>
      <pc:sldChg chg="del">
        <pc:chgData name="Hutchins, Claire" userId="f03c0c54-21a1-4a0c-8145-bb36c1a81d35" providerId="ADAL" clId="{DF98DAE5-6FD0-4833-B815-CFD2F67CDDE9}" dt="2024-10-31T08:23:30.289" v="22" actId="47"/>
        <pc:sldMkLst>
          <pc:docMk/>
          <pc:sldMk cId="509722476" sldId="868"/>
        </pc:sldMkLst>
      </pc:sldChg>
      <pc:sldChg chg="del">
        <pc:chgData name="Hutchins, Claire" userId="f03c0c54-21a1-4a0c-8145-bb36c1a81d35" providerId="ADAL" clId="{DF98DAE5-6FD0-4833-B815-CFD2F67CDDE9}" dt="2024-10-31T08:23:30.612" v="24" actId="47"/>
        <pc:sldMkLst>
          <pc:docMk/>
          <pc:sldMk cId="826210078" sldId="869"/>
        </pc:sldMkLst>
      </pc:sldChg>
      <pc:sldChg chg="del">
        <pc:chgData name="Hutchins, Claire" userId="f03c0c54-21a1-4a0c-8145-bb36c1a81d35" providerId="ADAL" clId="{DF98DAE5-6FD0-4833-B815-CFD2F67CDDE9}" dt="2024-10-31T08:23:32.327" v="26" actId="47"/>
        <pc:sldMkLst>
          <pc:docMk/>
          <pc:sldMk cId="2363311234" sldId="870"/>
        </pc:sldMkLst>
      </pc:sldChg>
      <pc:sldChg chg="del">
        <pc:chgData name="Hutchins, Claire" userId="f03c0c54-21a1-4a0c-8145-bb36c1a81d35" providerId="ADAL" clId="{DF98DAE5-6FD0-4833-B815-CFD2F67CDDE9}" dt="2024-10-31T08:23:32.643" v="28" actId="47"/>
        <pc:sldMkLst>
          <pc:docMk/>
          <pc:sldMk cId="1139253191" sldId="871"/>
        </pc:sldMkLst>
      </pc:sldChg>
      <pc:sldChg chg="del">
        <pc:chgData name="Hutchins, Claire" userId="f03c0c54-21a1-4a0c-8145-bb36c1a81d35" providerId="ADAL" clId="{DF98DAE5-6FD0-4833-B815-CFD2F67CDDE9}" dt="2024-10-31T08:23:32.966" v="30" actId="47"/>
        <pc:sldMkLst>
          <pc:docMk/>
          <pc:sldMk cId="1054123474" sldId="872"/>
        </pc:sldMkLst>
      </pc:sldChg>
      <pc:sldChg chg="del">
        <pc:chgData name="Hutchins, Claire" userId="f03c0c54-21a1-4a0c-8145-bb36c1a81d35" providerId="ADAL" clId="{DF98DAE5-6FD0-4833-B815-CFD2F67CDDE9}" dt="2024-10-31T08:23:33.284" v="32" actId="47"/>
        <pc:sldMkLst>
          <pc:docMk/>
          <pc:sldMk cId="3430684027" sldId="873"/>
        </pc:sldMkLst>
      </pc:sldChg>
      <pc:sldChg chg="del">
        <pc:chgData name="Hutchins, Claire" userId="f03c0c54-21a1-4a0c-8145-bb36c1a81d35" providerId="ADAL" clId="{DF98DAE5-6FD0-4833-B815-CFD2F67CDDE9}" dt="2024-10-31T08:23:33.667" v="34" actId="47"/>
        <pc:sldMkLst>
          <pc:docMk/>
          <pc:sldMk cId="1860858246" sldId="874"/>
        </pc:sldMkLst>
      </pc:sldChg>
      <pc:sldChg chg="del">
        <pc:chgData name="Hutchins, Claire" userId="f03c0c54-21a1-4a0c-8145-bb36c1a81d35" providerId="ADAL" clId="{DF98DAE5-6FD0-4833-B815-CFD2F67CDDE9}" dt="2024-10-31T08:23:34.038" v="36" actId="47"/>
        <pc:sldMkLst>
          <pc:docMk/>
          <pc:sldMk cId="1002454533" sldId="875"/>
        </pc:sldMkLst>
      </pc:sldChg>
      <pc:sldChg chg="del">
        <pc:chgData name="Hutchins, Claire" userId="f03c0c54-21a1-4a0c-8145-bb36c1a81d35" providerId="ADAL" clId="{DF98DAE5-6FD0-4833-B815-CFD2F67CDDE9}" dt="2024-10-31T08:23:34.395" v="38" actId="47"/>
        <pc:sldMkLst>
          <pc:docMk/>
          <pc:sldMk cId="272091757" sldId="876"/>
        </pc:sldMkLst>
      </pc:sldChg>
      <pc:sldChg chg="del">
        <pc:chgData name="Hutchins, Claire" userId="f03c0c54-21a1-4a0c-8145-bb36c1a81d35" providerId="ADAL" clId="{DF98DAE5-6FD0-4833-B815-CFD2F67CDDE9}" dt="2024-10-31T08:23:34.727" v="40" actId="47"/>
        <pc:sldMkLst>
          <pc:docMk/>
          <pc:sldMk cId="91907784" sldId="877"/>
        </pc:sldMkLst>
      </pc:sldChg>
      <pc:sldChg chg="del">
        <pc:chgData name="Hutchins, Claire" userId="f03c0c54-21a1-4a0c-8145-bb36c1a81d35" providerId="ADAL" clId="{DF98DAE5-6FD0-4833-B815-CFD2F67CDDE9}" dt="2024-10-31T08:23:35.113" v="42" actId="47"/>
        <pc:sldMkLst>
          <pc:docMk/>
          <pc:sldMk cId="3453308440" sldId="878"/>
        </pc:sldMkLst>
      </pc:sldChg>
      <pc:sldChg chg="del">
        <pc:chgData name="Hutchins, Claire" userId="f03c0c54-21a1-4a0c-8145-bb36c1a81d35" providerId="ADAL" clId="{DF98DAE5-6FD0-4833-B815-CFD2F67CDDE9}" dt="2024-10-31T08:23:35.439" v="44" actId="47"/>
        <pc:sldMkLst>
          <pc:docMk/>
          <pc:sldMk cId="1680560819" sldId="879"/>
        </pc:sldMkLst>
      </pc:sldChg>
      <pc:sldChg chg="del">
        <pc:chgData name="Hutchins, Claire" userId="f03c0c54-21a1-4a0c-8145-bb36c1a81d35" providerId="ADAL" clId="{DF98DAE5-6FD0-4833-B815-CFD2F67CDDE9}" dt="2024-10-31T08:23:35.803" v="46" actId="47"/>
        <pc:sldMkLst>
          <pc:docMk/>
          <pc:sldMk cId="1085162852" sldId="880"/>
        </pc:sldMkLst>
      </pc:sldChg>
      <pc:sldChg chg="del">
        <pc:chgData name="Hutchins, Claire" userId="f03c0c54-21a1-4a0c-8145-bb36c1a81d35" providerId="ADAL" clId="{DF98DAE5-6FD0-4833-B815-CFD2F67CDDE9}" dt="2024-10-31T08:23:36.142" v="48" actId="47"/>
        <pc:sldMkLst>
          <pc:docMk/>
          <pc:sldMk cId="2110903864" sldId="881"/>
        </pc:sldMkLst>
      </pc:sldChg>
      <pc:sldChg chg="del">
        <pc:chgData name="Hutchins, Claire" userId="f03c0c54-21a1-4a0c-8145-bb36c1a81d35" providerId="ADAL" clId="{DF98DAE5-6FD0-4833-B815-CFD2F67CDDE9}" dt="2024-10-31T08:23:36.507" v="50" actId="47"/>
        <pc:sldMkLst>
          <pc:docMk/>
          <pc:sldMk cId="1399464711" sldId="882"/>
        </pc:sldMkLst>
      </pc:sldChg>
      <pc:sldChg chg="del">
        <pc:chgData name="Hutchins, Claire" userId="f03c0c54-21a1-4a0c-8145-bb36c1a81d35" providerId="ADAL" clId="{DF98DAE5-6FD0-4833-B815-CFD2F67CDDE9}" dt="2024-10-31T08:23:36.880" v="52" actId="47"/>
        <pc:sldMkLst>
          <pc:docMk/>
          <pc:sldMk cId="1353391047" sldId="883"/>
        </pc:sldMkLst>
      </pc:sldChg>
      <pc:sldChg chg="del">
        <pc:chgData name="Hutchins, Claire" userId="f03c0c54-21a1-4a0c-8145-bb36c1a81d35" providerId="ADAL" clId="{DF98DAE5-6FD0-4833-B815-CFD2F67CDDE9}" dt="2024-10-31T08:23:37.256" v="54" actId="47"/>
        <pc:sldMkLst>
          <pc:docMk/>
          <pc:sldMk cId="2436004046" sldId="884"/>
        </pc:sldMkLst>
      </pc:sldChg>
      <pc:sldChg chg="del">
        <pc:chgData name="Hutchins, Claire" userId="f03c0c54-21a1-4a0c-8145-bb36c1a81d35" providerId="ADAL" clId="{DF98DAE5-6FD0-4833-B815-CFD2F67CDDE9}" dt="2024-10-31T08:23:37.865" v="56" actId="47"/>
        <pc:sldMkLst>
          <pc:docMk/>
          <pc:sldMk cId="3186091566" sldId="885"/>
        </pc:sldMkLst>
      </pc:sldChg>
      <pc:sldChg chg="del">
        <pc:chgData name="Hutchins, Claire" userId="f03c0c54-21a1-4a0c-8145-bb36c1a81d35" providerId="ADAL" clId="{DF98DAE5-6FD0-4833-B815-CFD2F67CDDE9}" dt="2024-10-31T08:23:38.397" v="58" actId="47"/>
        <pc:sldMkLst>
          <pc:docMk/>
          <pc:sldMk cId="3279590047" sldId="886"/>
        </pc:sldMkLst>
      </pc:sldChg>
      <pc:sldChg chg="del">
        <pc:chgData name="Hutchins, Claire" userId="f03c0c54-21a1-4a0c-8145-bb36c1a81d35" providerId="ADAL" clId="{DF98DAE5-6FD0-4833-B815-CFD2F67CDDE9}" dt="2024-10-31T08:23:38.740" v="60" actId="47"/>
        <pc:sldMkLst>
          <pc:docMk/>
          <pc:sldMk cId="687093414" sldId="887"/>
        </pc:sldMkLst>
      </pc:sldChg>
      <pc:sldChg chg="del">
        <pc:chgData name="Hutchins, Claire" userId="f03c0c54-21a1-4a0c-8145-bb36c1a81d35" providerId="ADAL" clId="{DF98DAE5-6FD0-4833-B815-CFD2F67CDDE9}" dt="2024-10-31T08:23:39.079" v="62" actId="47"/>
        <pc:sldMkLst>
          <pc:docMk/>
          <pc:sldMk cId="1218146634" sldId="888"/>
        </pc:sldMkLst>
      </pc:sldChg>
      <pc:sldChg chg="del">
        <pc:chgData name="Hutchins, Claire" userId="f03c0c54-21a1-4a0c-8145-bb36c1a81d35" providerId="ADAL" clId="{DF98DAE5-6FD0-4833-B815-CFD2F67CDDE9}" dt="2024-10-31T08:23:39.466" v="64" actId="47"/>
        <pc:sldMkLst>
          <pc:docMk/>
          <pc:sldMk cId="2318077345" sldId="889"/>
        </pc:sldMkLst>
      </pc:sldChg>
      <pc:sldChg chg="del">
        <pc:chgData name="Hutchins, Claire" userId="f03c0c54-21a1-4a0c-8145-bb36c1a81d35" providerId="ADAL" clId="{DF98DAE5-6FD0-4833-B815-CFD2F67CDDE9}" dt="2024-10-31T08:23:40.319" v="66" actId="47"/>
        <pc:sldMkLst>
          <pc:docMk/>
          <pc:sldMk cId="3295993730" sldId="890"/>
        </pc:sldMkLst>
      </pc:sldChg>
      <pc:sldChg chg="del">
        <pc:chgData name="Hutchins, Claire" userId="f03c0c54-21a1-4a0c-8145-bb36c1a81d35" providerId="ADAL" clId="{DF98DAE5-6FD0-4833-B815-CFD2F67CDDE9}" dt="2024-10-31T08:23:40.683" v="68" actId="47"/>
        <pc:sldMkLst>
          <pc:docMk/>
          <pc:sldMk cId="716735240" sldId="891"/>
        </pc:sldMkLst>
      </pc:sldChg>
      <pc:sldChg chg="del">
        <pc:chgData name="Hutchins, Claire" userId="f03c0c54-21a1-4a0c-8145-bb36c1a81d35" providerId="ADAL" clId="{DF98DAE5-6FD0-4833-B815-CFD2F67CDDE9}" dt="2024-10-31T08:23:41.506" v="70" actId="47"/>
        <pc:sldMkLst>
          <pc:docMk/>
          <pc:sldMk cId="3552826319" sldId="892"/>
        </pc:sldMkLst>
      </pc:sldChg>
      <pc:sldChg chg="delSp modSp mod">
        <pc:chgData name="Hutchins, Claire" userId="f03c0c54-21a1-4a0c-8145-bb36c1a81d35" providerId="ADAL" clId="{DF98DAE5-6FD0-4833-B815-CFD2F67CDDE9}" dt="2024-10-31T10:33:00.644" v="552" actId="478"/>
        <pc:sldMkLst>
          <pc:docMk/>
          <pc:sldMk cId="1249326958" sldId="893"/>
        </pc:sldMkLst>
        <pc:spChg chg="mod">
          <ac:chgData name="Hutchins, Claire" userId="f03c0c54-21a1-4a0c-8145-bb36c1a81d35" providerId="ADAL" clId="{DF98DAE5-6FD0-4833-B815-CFD2F67CDDE9}" dt="2024-10-31T08:24:28.859" v="92" actId="20577"/>
          <ac:spMkLst>
            <pc:docMk/>
            <pc:sldMk cId="1249326958" sldId="893"/>
            <ac:spMk id="3" creationId="{9F6BD9EF-4488-2729-8853-C08F882572BD}"/>
          </ac:spMkLst>
        </pc:spChg>
        <pc:spChg chg="del mod">
          <ac:chgData name="Hutchins, Claire" userId="f03c0c54-21a1-4a0c-8145-bb36c1a81d35" providerId="ADAL" clId="{DF98DAE5-6FD0-4833-B815-CFD2F67CDDE9}" dt="2024-10-31T10:33:00.644" v="552" actId="478"/>
          <ac:spMkLst>
            <pc:docMk/>
            <pc:sldMk cId="1249326958" sldId="893"/>
            <ac:spMk id="13" creationId="{F835FD4B-5A78-A7B0-D67C-E3E21C5F8C49}"/>
          </ac:spMkLst>
        </pc:spChg>
      </pc:sldChg>
      <pc:sldChg chg="delSp modSp add mod">
        <pc:chgData name="Hutchins, Claire" userId="f03c0c54-21a1-4a0c-8145-bb36c1a81d35" providerId="ADAL" clId="{DF98DAE5-6FD0-4833-B815-CFD2F67CDDE9}" dt="2024-10-31T10:33:10.888" v="554" actId="478"/>
        <pc:sldMkLst>
          <pc:docMk/>
          <pc:sldMk cId="3217952704" sldId="894"/>
        </pc:sldMkLst>
        <pc:spChg chg="mod">
          <ac:chgData name="Hutchins, Claire" userId="f03c0c54-21a1-4a0c-8145-bb36c1a81d35" providerId="ADAL" clId="{DF98DAE5-6FD0-4833-B815-CFD2F67CDDE9}" dt="2024-10-31T08:25:21.522" v="107" actId="255"/>
          <ac:spMkLst>
            <pc:docMk/>
            <pc:sldMk cId="3217952704" sldId="894"/>
            <ac:spMk id="3" creationId="{DDF7D19A-46C0-8BCE-9823-0FEE437DE4F7}"/>
          </ac:spMkLst>
        </pc:spChg>
        <pc:spChg chg="del mod">
          <ac:chgData name="Hutchins, Claire" userId="f03c0c54-21a1-4a0c-8145-bb36c1a81d35" providerId="ADAL" clId="{DF98DAE5-6FD0-4833-B815-CFD2F67CDDE9}" dt="2024-10-31T10:33:10.888" v="554" actId="478"/>
          <ac:spMkLst>
            <pc:docMk/>
            <pc:sldMk cId="3217952704" sldId="894"/>
            <ac:spMk id="13" creationId="{1345C7AC-72F7-5C92-5C42-722F3E74E519}"/>
          </ac:spMkLst>
        </pc:spChg>
      </pc:sldChg>
      <pc:sldChg chg="del">
        <pc:chgData name="Hutchins, Claire" userId="f03c0c54-21a1-4a0c-8145-bb36c1a81d35" providerId="ADAL" clId="{DF98DAE5-6FD0-4833-B815-CFD2F67CDDE9}" dt="2024-10-31T08:23:29.198" v="15" actId="47"/>
        <pc:sldMkLst>
          <pc:docMk/>
          <pc:sldMk cId="3459231100" sldId="894"/>
        </pc:sldMkLst>
      </pc:sldChg>
      <pc:sldChg chg="del">
        <pc:chgData name="Hutchins, Claire" userId="f03c0c54-21a1-4a0c-8145-bb36c1a81d35" providerId="ADAL" clId="{DF98DAE5-6FD0-4833-B815-CFD2F67CDDE9}" dt="2024-10-31T08:23:29.505" v="17" actId="47"/>
        <pc:sldMkLst>
          <pc:docMk/>
          <pc:sldMk cId="349522597" sldId="895"/>
        </pc:sldMkLst>
      </pc:sldChg>
      <pc:sldChg chg="delSp modSp add mod ord">
        <pc:chgData name="Hutchins, Claire" userId="f03c0c54-21a1-4a0c-8145-bb36c1a81d35" providerId="ADAL" clId="{DF98DAE5-6FD0-4833-B815-CFD2F67CDDE9}" dt="2024-10-31T10:33:26.217" v="556" actId="478"/>
        <pc:sldMkLst>
          <pc:docMk/>
          <pc:sldMk cId="2286099912" sldId="895"/>
        </pc:sldMkLst>
        <pc:spChg chg="mod">
          <ac:chgData name="Hutchins, Claire" userId="f03c0c54-21a1-4a0c-8145-bb36c1a81d35" providerId="ADAL" clId="{DF98DAE5-6FD0-4833-B815-CFD2F67CDDE9}" dt="2024-10-31T08:26:18.388" v="120" actId="20577"/>
          <ac:spMkLst>
            <pc:docMk/>
            <pc:sldMk cId="2286099912" sldId="895"/>
            <ac:spMk id="3" creationId="{192529D6-77D2-5050-051E-18F218B5336F}"/>
          </ac:spMkLst>
        </pc:spChg>
        <pc:spChg chg="del mod">
          <ac:chgData name="Hutchins, Claire" userId="f03c0c54-21a1-4a0c-8145-bb36c1a81d35" providerId="ADAL" clId="{DF98DAE5-6FD0-4833-B815-CFD2F67CDDE9}" dt="2024-10-31T10:33:26.217" v="556" actId="478"/>
          <ac:spMkLst>
            <pc:docMk/>
            <pc:sldMk cId="2286099912" sldId="895"/>
            <ac:spMk id="13" creationId="{203FF11B-9CDA-162A-6EA5-B2EF4230D67C}"/>
          </ac:spMkLst>
        </pc:spChg>
      </pc:sldChg>
      <pc:sldChg chg="delSp modSp add mod ord">
        <pc:chgData name="Hutchins, Claire" userId="f03c0c54-21a1-4a0c-8145-bb36c1a81d35" providerId="ADAL" clId="{DF98DAE5-6FD0-4833-B815-CFD2F67CDDE9}" dt="2024-10-31T10:33:36.725" v="558" actId="478"/>
        <pc:sldMkLst>
          <pc:docMk/>
          <pc:sldMk cId="2267608813" sldId="896"/>
        </pc:sldMkLst>
        <pc:spChg chg="mod">
          <ac:chgData name="Hutchins, Claire" userId="f03c0c54-21a1-4a0c-8145-bb36c1a81d35" providerId="ADAL" clId="{DF98DAE5-6FD0-4833-B815-CFD2F67CDDE9}" dt="2024-10-31T08:27:09.664" v="137" actId="20577"/>
          <ac:spMkLst>
            <pc:docMk/>
            <pc:sldMk cId="2267608813" sldId="896"/>
            <ac:spMk id="3" creationId="{D9B47E44-3F35-83E8-AFF0-95C844EF63E5}"/>
          </ac:spMkLst>
        </pc:spChg>
        <pc:spChg chg="del mod">
          <ac:chgData name="Hutchins, Claire" userId="f03c0c54-21a1-4a0c-8145-bb36c1a81d35" providerId="ADAL" clId="{DF98DAE5-6FD0-4833-B815-CFD2F67CDDE9}" dt="2024-10-31T10:33:36.725" v="558" actId="478"/>
          <ac:spMkLst>
            <pc:docMk/>
            <pc:sldMk cId="2267608813" sldId="896"/>
            <ac:spMk id="13" creationId="{656608BB-9FB5-26B2-7B1F-9DDB2B2FF95D}"/>
          </ac:spMkLst>
        </pc:spChg>
      </pc:sldChg>
      <pc:sldChg chg="del">
        <pc:chgData name="Hutchins, Claire" userId="f03c0c54-21a1-4a0c-8145-bb36c1a81d35" providerId="ADAL" clId="{DF98DAE5-6FD0-4833-B815-CFD2F67CDDE9}" dt="2024-10-31T08:23:29.825" v="19" actId="47"/>
        <pc:sldMkLst>
          <pc:docMk/>
          <pc:sldMk cId="2683169410" sldId="896"/>
        </pc:sldMkLst>
      </pc:sldChg>
      <pc:sldChg chg="del">
        <pc:chgData name="Hutchins, Claire" userId="f03c0c54-21a1-4a0c-8145-bb36c1a81d35" providerId="ADAL" clId="{DF98DAE5-6FD0-4833-B815-CFD2F67CDDE9}" dt="2024-10-31T08:23:30.136" v="21" actId="47"/>
        <pc:sldMkLst>
          <pc:docMk/>
          <pc:sldMk cId="301520012" sldId="897"/>
        </pc:sldMkLst>
      </pc:sldChg>
      <pc:sldChg chg="delSp modSp add mod ord">
        <pc:chgData name="Hutchins, Claire" userId="f03c0c54-21a1-4a0c-8145-bb36c1a81d35" providerId="ADAL" clId="{DF98DAE5-6FD0-4833-B815-CFD2F67CDDE9}" dt="2024-10-31T10:33:47.140" v="560" actId="478"/>
        <pc:sldMkLst>
          <pc:docMk/>
          <pc:sldMk cId="3654069590" sldId="897"/>
        </pc:sldMkLst>
        <pc:spChg chg="mod">
          <ac:chgData name="Hutchins, Claire" userId="f03c0c54-21a1-4a0c-8145-bb36c1a81d35" providerId="ADAL" clId="{DF98DAE5-6FD0-4833-B815-CFD2F67CDDE9}" dt="2024-10-31T08:27:50.120" v="155" actId="20577"/>
          <ac:spMkLst>
            <pc:docMk/>
            <pc:sldMk cId="3654069590" sldId="897"/>
            <ac:spMk id="3" creationId="{E0FCD39A-DAE5-14F8-BF69-406632C7551F}"/>
          </ac:spMkLst>
        </pc:spChg>
        <pc:spChg chg="del mod">
          <ac:chgData name="Hutchins, Claire" userId="f03c0c54-21a1-4a0c-8145-bb36c1a81d35" providerId="ADAL" clId="{DF98DAE5-6FD0-4833-B815-CFD2F67CDDE9}" dt="2024-10-31T10:33:47.140" v="560" actId="478"/>
          <ac:spMkLst>
            <pc:docMk/>
            <pc:sldMk cId="3654069590" sldId="897"/>
            <ac:spMk id="13" creationId="{4FBDDE3A-28E2-41E2-1F71-8711BF1B2F68}"/>
          </ac:spMkLst>
        </pc:spChg>
      </pc:sldChg>
      <pc:sldChg chg="del">
        <pc:chgData name="Hutchins, Claire" userId="f03c0c54-21a1-4a0c-8145-bb36c1a81d35" providerId="ADAL" clId="{DF98DAE5-6FD0-4833-B815-CFD2F67CDDE9}" dt="2024-10-31T08:23:30.455" v="23" actId="47"/>
        <pc:sldMkLst>
          <pc:docMk/>
          <pc:sldMk cId="3739252328" sldId="898"/>
        </pc:sldMkLst>
      </pc:sldChg>
      <pc:sldChg chg="delSp modSp add mod ord">
        <pc:chgData name="Hutchins, Claire" userId="f03c0c54-21a1-4a0c-8145-bb36c1a81d35" providerId="ADAL" clId="{DF98DAE5-6FD0-4833-B815-CFD2F67CDDE9}" dt="2024-10-31T10:33:57.903" v="562" actId="478"/>
        <pc:sldMkLst>
          <pc:docMk/>
          <pc:sldMk cId="3895632494" sldId="898"/>
        </pc:sldMkLst>
        <pc:spChg chg="mod">
          <ac:chgData name="Hutchins, Claire" userId="f03c0c54-21a1-4a0c-8145-bb36c1a81d35" providerId="ADAL" clId="{DF98DAE5-6FD0-4833-B815-CFD2F67CDDE9}" dt="2024-10-31T08:28:31.094" v="168" actId="20577"/>
          <ac:spMkLst>
            <pc:docMk/>
            <pc:sldMk cId="3895632494" sldId="898"/>
            <ac:spMk id="3" creationId="{E4AF9282-EFEF-1FB2-16D3-B33490E97686}"/>
          </ac:spMkLst>
        </pc:spChg>
        <pc:spChg chg="del mod">
          <ac:chgData name="Hutchins, Claire" userId="f03c0c54-21a1-4a0c-8145-bb36c1a81d35" providerId="ADAL" clId="{DF98DAE5-6FD0-4833-B815-CFD2F67CDDE9}" dt="2024-10-31T10:33:57.903" v="562" actId="478"/>
          <ac:spMkLst>
            <pc:docMk/>
            <pc:sldMk cId="3895632494" sldId="898"/>
            <ac:spMk id="13" creationId="{CFC9742F-14B2-94B2-E2C0-3DDBF353EA3D}"/>
          </ac:spMkLst>
        </pc:spChg>
      </pc:sldChg>
      <pc:sldChg chg="delSp modSp add mod ord">
        <pc:chgData name="Hutchins, Claire" userId="f03c0c54-21a1-4a0c-8145-bb36c1a81d35" providerId="ADAL" clId="{DF98DAE5-6FD0-4833-B815-CFD2F67CDDE9}" dt="2024-10-31T10:34:07.554" v="564" actId="478"/>
        <pc:sldMkLst>
          <pc:docMk/>
          <pc:sldMk cId="1619454938" sldId="899"/>
        </pc:sldMkLst>
        <pc:spChg chg="mod">
          <ac:chgData name="Hutchins, Claire" userId="f03c0c54-21a1-4a0c-8145-bb36c1a81d35" providerId="ADAL" clId="{DF98DAE5-6FD0-4833-B815-CFD2F67CDDE9}" dt="2024-10-31T08:29:47.575" v="186" actId="20577"/>
          <ac:spMkLst>
            <pc:docMk/>
            <pc:sldMk cId="1619454938" sldId="899"/>
            <ac:spMk id="3" creationId="{0AD2A76E-202B-509B-C6D2-A20FD084C367}"/>
          </ac:spMkLst>
        </pc:spChg>
        <pc:spChg chg="del mod">
          <ac:chgData name="Hutchins, Claire" userId="f03c0c54-21a1-4a0c-8145-bb36c1a81d35" providerId="ADAL" clId="{DF98DAE5-6FD0-4833-B815-CFD2F67CDDE9}" dt="2024-10-31T10:34:07.554" v="564" actId="478"/>
          <ac:spMkLst>
            <pc:docMk/>
            <pc:sldMk cId="1619454938" sldId="899"/>
            <ac:spMk id="13" creationId="{F0B74C40-6712-4C54-15BC-1760B15EC239}"/>
          </ac:spMkLst>
        </pc:spChg>
      </pc:sldChg>
      <pc:sldChg chg="del">
        <pc:chgData name="Hutchins, Claire" userId="f03c0c54-21a1-4a0c-8145-bb36c1a81d35" providerId="ADAL" clId="{DF98DAE5-6FD0-4833-B815-CFD2F67CDDE9}" dt="2024-10-31T08:23:30.774" v="25" actId="47"/>
        <pc:sldMkLst>
          <pc:docMk/>
          <pc:sldMk cId="1883334754" sldId="899"/>
        </pc:sldMkLst>
      </pc:sldChg>
      <pc:sldChg chg="del">
        <pc:chgData name="Hutchins, Claire" userId="f03c0c54-21a1-4a0c-8145-bb36c1a81d35" providerId="ADAL" clId="{DF98DAE5-6FD0-4833-B815-CFD2F67CDDE9}" dt="2024-10-31T08:23:32.464" v="27" actId="47"/>
        <pc:sldMkLst>
          <pc:docMk/>
          <pc:sldMk cId="1880133185" sldId="900"/>
        </pc:sldMkLst>
      </pc:sldChg>
      <pc:sldChg chg="delSp modSp add mod ord">
        <pc:chgData name="Hutchins, Claire" userId="f03c0c54-21a1-4a0c-8145-bb36c1a81d35" providerId="ADAL" clId="{DF98DAE5-6FD0-4833-B815-CFD2F67CDDE9}" dt="2024-10-31T10:34:17.609" v="566" actId="478"/>
        <pc:sldMkLst>
          <pc:docMk/>
          <pc:sldMk cId="4091992229" sldId="900"/>
        </pc:sldMkLst>
        <pc:spChg chg="mod">
          <ac:chgData name="Hutchins, Claire" userId="f03c0c54-21a1-4a0c-8145-bb36c1a81d35" providerId="ADAL" clId="{DF98DAE5-6FD0-4833-B815-CFD2F67CDDE9}" dt="2024-10-31T08:31:11.039" v="204" actId="20577"/>
          <ac:spMkLst>
            <pc:docMk/>
            <pc:sldMk cId="4091992229" sldId="900"/>
            <ac:spMk id="3" creationId="{5E928749-093E-6FBA-8DB4-08824CED7DA2}"/>
          </ac:spMkLst>
        </pc:spChg>
        <pc:spChg chg="del mod">
          <ac:chgData name="Hutchins, Claire" userId="f03c0c54-21a1-4a0c-8145-bb36c1a81d35" providerId="ADAL" clId="{DF98DAE5-6FD0-4833-B815-CFD2F67CDDE9}" dt="2024-10-31T10:34:17.609" v="566" actId="478"/>
          <ac:spMkLst>
            <pc:docMk/>
            <pc:sldMk cId="4091992229" sldId="900"/>
            <ac:spMk id="13" creationId="{0DAB7502-821B-6AE3-25DE-60F4ACA1EF69}"/>
          </ac:spMkLst>
        </pc:spChg>
      </pc:sldChg>
      <pc:sldChg chg="del">
        <pc:chgData name="Hutchins, Claire" userId="f03c0c54-21a1-4a0c-8145-bb36c1a81d35" providerId="ADAL" clId="{DF98DAE5-6FD0-4833-B815-CFD2F67CDDE9}" dt="2024-10-31T08:23:32.819" v="29" actId="47"/>
        <pc:sldMkLst>
          <pc:docMk/>
          <pc:sldMk cId="461932231" sldId="901"/>
        </pc:sldMkLst>
      </pc:sldChg>
      <pc:sldChg chg="delSp modSp add mod ord">
        <pc:chgData name="Hutchins, Claire" userId="f03c0c54-21a1-4a0c-8145-bb36c1a81d35" providerId="ADAL" clId="{DF98DAE5-6FD0-4833-B815-CFD2F67CDDE9}" dt="2024-10-31T10:34:27.856" v="568" actId="478"/>
        <pc:sldMkLst>
          <pc:docMk/>
          <pc:sldMk cId="548889278" sldId="901"/>
        </pc:sldMkLst>
        <pc:spChg chg="mod">
          <ac:chgData name="Hutchins, Claire" userId="f03c0c54-21a1-4a0c-8145-bb36c1a81d35" providerId="ADAL" clId="{DF98DAE5-6FD0-4833-B815-CFD2F67CDDE9}" dt="2024-10-31T08:31:46.958" v="217" actId="20577"/>
          <ac:spMkLst>
            <pc:docMk/>
            <pc:sldMk cId="548889278" sldId="901"/>
            <ac:spMk id="3" creationId="{C6DADFA6-95C2-087C-6D4B-AC72ED8A0DC3}"/>
          </ac:spMkLst>
        </pc:spChg>
        <pc:spChg chg="del mod">
          <ac:chgData name="Hutchins, Claire" userId="f03c0c54-21a1-4a0c-8145-bb36c1a81d35" providerId="ADAL" clId="{DF98DAE5-6FD0-4833-B815-CFD2F67CDDE9}" dt="2024-10-31T10:34:27.856" v="568" actId="478"/>
          <ac:spMkLst>
            <pc:docMk/>
            <pc:sldMk cId="548889278" sldId="901"/>
            <ac:spMk id="13" creationId="{F672A094-BBA5-AF1E-8F66-E42A77A939B7}"/>
          </ac:spMkLst>
        </pc:spChg>
      </pc:sldChg>
      <pc:sldChg chg="del">
        <pc:chgData name="Hutchins, Claire" userId="f03c0c54-21a1-4a0c-8145-bb36c1a81d35" providerId="ADAL" clId="{DF98DAE5-6FD0-4833-B815-CFD2F67CDDE9}" dt="2024-10-31T08:23:33.124" v="31" actId="47"/>
        <pc:sldMkLst>
          <pc:docMk/>
          <pc:sldMk cId="523808528" sldId="902"/>
        </pc:sldMkLst>
      </pc:sldChg>
      <pc:sldChg chg="delSp modSp add mod ord">
        <pc:chgData name="Hutchins, Claire" userId="f03c0c54-21a1-4a0c-8145-bb36c1a81d35" providerId="ADAL" clId="{DF98DAE5-6FD0-4833-B815-CFD2F67CDDE9}" dt="2024-10-31T10:34:37.857" v="570" actId="478"/>
        <pc:sldMkLst>
          <pc:docMk/>
          <pc:sldMk cId="3263964890" sldId="902"/>
        </pc:sldMkLst>
        <pc:spChg chg="mod">
          <ac:chgData name="Hutchins, Claire" userId="f03c0c54-21a1-4a0c-8145-bb36c1a81d35" providerId="ADAL" clId="{DF98DAE5-6FD0-4833-B815-CFD2F67CDDE9}" dt="2024-10-31T08:33:26.129" v="235" actId="20577"/>
          <ac:spMkLst>
            <pc:docMk/>
            <pc:sldMk cId="3263964890" sldId="902"/>
            <ac:spMk id="3" creationId="{D003DCD6-9710-7CC8-E885-A28549A4B7F5}"/>
          </ac:spMkLst>
        </pc:spChg>
        <pc:spChg chg="del mod">
          <ac:chgData name="Hutchins, Claire" userId="f03c0c54-21a1-4a0c-8145-bb36c1a81d35" providerId="ADAL" clId="{DF98DAE5-6FD0-4833-B815-CFD2F67CDDE9}" dt="2024-10-31T10:34:37.857" v="570" actId="478"/>
          <ac:spMkLst>
            <pc:docMk/>
            <pc:sldMk cId="3263964890" sldId="902"/>
            <ac:spMk id="13" creationId="{8C0E3FDB-52B3-C70B-BCF6-7D6E266F078F}"/>
          </ac:spMkLst>
        </pc:spChg>
      </pc:sldChg>
      <pc:sldChg chg="addSp delSp modSp add mod">
        <pc:chgData name="Hutchins, Claire" userId="f03c0c54-21a1-4a0c-8145-bb36c1a81d35" providerId="ADAL" clId="{DF98DAE5-6FD0-4833-B815-CFD2F67CDDE9}" dt="2024-10-31T10:34:48.171" v="572" actId="478"/>
        <pc:sldMkLst>
          <pc:docMk/>
          <pc:sldMk cId="204896051" sldId="903"/>
        </pc:sldMkLst>
        <pc:spChg chg="add del mod">
          <ac:chgData name="Hutchins, Claire" userId="f03c0c54-21a1-4a0c-8145-bb36c1a81d35" providerId="ADAL" clId="{DF98DAE5-6FD0-4833-B815-CFD2F67CDDE9}" dt="2024-10-31T10:34:48.171" v="572" actId="478"/>
          <ac:spMkLst>
            <pc:docMk/>
            <pc:sldMk cId="204896051" sldId="903"/>
            <ac:spMk id="2" creationId="{7A748D5E-C1A2-7966-78EA-EE94E8B548C3}"/>
          </ac:spMkLst>
        </pc:spChg>
        <pc:spChg chg="mod">
          <ac:chgData name="Hutchins, Claire" userId="f03c0c54-21a1-4a0c-8145-bb36c1a81d35" providerId="ADAL" clId="{DF98DAE5-6FD0-4833-B815-CFD2F67CDDE9}" dt="2024-10-31T08:50:49.756" v="249" actId="20577"/>
          <ac:spMkLst>
            <pc:docMk/>
            <pc:sldMk cId="204896051" sldId="903"/>
            <ac:spMk id="3" creationId="{99215876-E31E-8DCD-BA1F-1BF719A01ADC}"/>
          </ac:spMkLst>
        </pc:spChg>
        <pc:spChg chg="del mod">
          <ac:chgData name="Hutchins, Claire" userId="f03c0c54-21a1-4a0c-8145-bb36c1a81d35" providerId="ADAL" clId="{DF98DAE5-6FD0-4833-B815-CFD2F67CDDE9}" dt="2024-10-31T08:51:19.866" v="252" actId="478"/>
          <ac:spMkLst>
            <pc:docMk/>
            <pc:sldMk cId="204896051" sldId="903"/>
            <ac:spMk id="13" creationId="{D8D53A19-F451-E785-22BA-B4B8A590D0D2}"/>
          </ac:spMkLst>
        </pc:spChg>
      </pc:sldChg>
      <pc:sldChg chg="del">
        <pc:chgData name="Hutchins, Claire" userId="f03c0c54-21a1-4a0c-8145-bb36c1a81d35" providerId="ADAL" clId="{DF98DAE5-6FD0-4833-B815-CFD2F67CDDE9}" dt="2024-10-31T08:23:33.480" v="33" actId="47"/>
        <pc:sldMkLst>
          <pc:docMk/>
          <pc:sldMk cId="4210645213" sldId="903"/>
        </pc:sldMkLst>
      </pc:sldChg>
      <pc:sldChg chg="del">
        <pc:chgData name="Hutchins, Claire" userId="f03c0c54-21a1-4a0c-8145-bb36c1a81d35" providerId="ADAL" clId="{DF98DAE5-6FD0-4833-B815-CFD2F67CDDE9}" dt="2024-10-31T08:23:33.827" v="35" actId="47"/>
        <pc:sldMkLst>
          <pc:docMk/>
          <pc:sldMk cId="3749621172" sldId="904"/>
        </pc:sldMkLst>
      </pc:sldChg>
      <pc:sldChg chg="delSp modSp add mod">
        <pc:chgData name="Hutchins, Claire" userId="f03c0c54-21a1-4a0c-8145-bb36c1a81d35" providerId="ADAL" clId="{DF98DAE5-6FD0-4833-B815-CFD2F67CDDE9}" dt="2024-10-31T10:34:58.162" v="574" actId="478"/>
        <pc:sldMkLst>
          <pc:docMk/>
          <pc:sldMk cId="4163796991" sldId="904"/>
        </pc:sldMkLst>
        <pc:spChg chg="del mod">
          <ac:chgData name="Hutchins, Claire" userId="f03c0c54-21a1-4a0c-8145-bb36c1a81d35" providerId="ADAL" clId="{DF98DAE5-6FD0-4833-B815-CFD2F67CDDE9}" dt="2024-10-31T10:34:58.162" v="574" actId="478"/>
          <ac:spMkLst>
            <pc:docMk/>
            <pc:sldMk cId="4163796991" sldId="904"/>
            <ac:spMk id="2" creationId="{3205D02D-08E1-0A3D-A59C-2AE0D374501E}"/>
          </ac:spMkLst>
        </pc:spChg>
        <pc:spChg chg="mod">
          <ac:chgData name="Hutchins, Claire" userId="f03c0c54-21a1-4a0c-8145-bb36c1a81d35" providerId="ADAL" clId="{DF98DAE5-6FD0-4833-B815-CFD2F67CDDE9}" dt="2024-10-31T08:51:53.490" v="261" actId="20577"/>
          <ac:spMkLst>
            <pc:docMk/>
            <pc:sldMk cId="4163796991" sldId="904"/>
            <ac:spMk id="3" creationId="{4AF45302-41F6-E145-F8FD-5F52C64F505C}"/>
          </ac:spMkLst>
        </pc:spChg>
      </pc:sldChg>
      <pc:sldChg chg="del">
        <pc:chgData name="Hutchins, Claire" userId="f03c0c54-21a1-4a0c-8145-bb36c1a81d35" providerId="ADAL" clId="{DF98DAE5-6FD0-4833-B815-CFD2F67CDDE9}" dt="2024-10-31T08:23:34.201" v="37" actId="47"/>
        <pc:sldMkLst>
          <pc:docMk/>
          <pc:sldMk cId="1960366969" sldId="905"/>
        </pc:sldMkLst>
      </pc:sldChg>
      <pc:sldChg chg="delSp modSp add mod ord">
        <pc:chgData name="Hutchins, Claire" userId="f03c0c54-21a1-4a0c-8145-bb36c1a81d35" providerId="ADAL" clId="{DF98DAE5-6FD0-4833-B815-CFD2F67CDDE9}" dt="2024-10-31T10:35:08.396" v="576" actId="478"/>
        <pc:sldMkLst>
          <pc:docMk/>
          <pc:sldMk cId="2016131785" sldId="905"/>
        </pc:sldMkLst>
        <pc:spChg chg="mod">
          <ac:chgData name="Hutchins, Claire" userId="f03c0c54-21a1-4a0c-8145-bb36c1a81d35" providerId="ADAL" clId="{DF98DAE5-6FD0-4833-B815-CFD2F67CDDE9}" dt="2024-10-31T08:52:44.007" v="279" actId="20577"/>
          <ac:spMkLst>
            <pc:docMk/>
            <pc:sldMk cId="2016131785" sldId="905"/>
            <ac:spMk id="3" creationId="{2B0496EE-EFD7-7E4E-D29F-07D66A547F14}"/>
          </ac:spMkLst>
        </pc:spChg>
        <pc:spChg chg="del mod">
          <ac:chgData name="Hutchins, Claire" userId="f03c0c54-21a1-4a0c-8145-bb36c1a81d35" providerId="ADAL" clId="{DF98DAE5-6FD0-4833-B815-CFD2F67CDDE9}" dt="2024-10-31T10:35:08.396" v="576" actId="478"/>
          <ac:spMkLst>
            <pc:docMk/>
            <pc:sldMk cId="2016131785" sldId="905"/>
            <ac:spMk id="13" creationId="{FC34840B-C979-CBF8-1CC0-DE914192EEDD}"/>
          </ac:spMkLst>
        </pc:spChg>
      </pc:sldChg>
      <pc:sldChg chg="del">
        <pc:chgData name="Hutchins, Claire" userId="f03c0c54-21a1-4a0c-8145-bb36c1a81d35" providerId="ADAL" clId="{DF98DAE5-6FD0-4833-B815-CFD2F67CDDE9}" dt="2024-10-31T08:23:34.548" v="39" actId="47"/>
        <pc:sldMkLst>
          <pc:docMk/>
          <pc:sldMk cId="669806908" sldId="906"/>
        </pc:sldMkLst>
      </pc:sldChg>
      <pc:sldChg chg="delSp modSp add mod ord">
        <pc:chgData name="Hutchins, Claire" userId="f03c0c54-21a1-4a0c-8145-bb36c1a81d35" providerId="ADAL" clId="{DF98DAE5-6FD0-4833-B815-CFD2F67CDDE9}" dt="2024-10-31T10:35:19.921" v="578" actId="478"/>
        <pc:sldMkLst>
          <pc:docMk/>
          <pc:sldMk cId="1328393407" sldId="906"/>
        </pc:sldMkLst>
        <pc:spChg chg="mod">
          <ac:chgData name="Hutchins, Claire" userId="f03c0c54-21a1-4a0c-8145-bb36c1a81d35" providerId="ADAL" clId="{DF98DAE5-6FD0-4833-B815-CFD2F67CDDE9}" dt="2024-10-31T08:54:01.229" v="290" actId="20577"/>
          <ac:spMkLst>
            <pc:docMk/>
            <pc:sldMk cId="1328393407" sldId="906"/>
            <ac:spMk id="3" creationId="{45C0A3D1-5521-D611-330C-625AB0C03E55}"/>
          </ac:spMkLst>
        </pc:spChg>
        <pc:spChg chg="del mod">
          <ac:chgData name="Hutchins, Claire" userId="f03c0c54-21a1-4a0c-8145-bb36c1a81d35" providerId="ADAL" clId="{DF98DAE5-6FD0-4833-B815-CFD2F67CDDE9}" dt="2024-10-31T10:35:19.921" v="578" actId="478"/>
          <ac:spMkLst>
            <pc:docMk/>
            <pc:sldMk cId="1328393407" sldId="906"/>
            <ac:spMk id="13" creationId="{328A01A0-CFC7-5A93-4C0A-F243C7092655}"/>
          </ac:spMkLst>
        </pc:spChg>
      </pc:sldChg>
      <pc:sldChg chg="del">
        <pc:chgData name="Hutchins, Claire" userId="f03c0c54-21a1-4a0c-8145-bb36c1a81d35" providerId="ADAL" clId="{DF98DAE5-6FD0-4833-B815-CFD2F67CDDE9}" dt="2024-10-31T08:23:34.895" v="41" actId="47"/>
        <pc:sldMkLst>
          <pc:docMk/>
          <pc:sldMk cId="216697229" sldId="907"/>
        </pc:sldMkLst>
      </pc:sldChg>
      <pc:sldChg chg="delSp modSp add mod ord">
        <pc:chgData name="Hutchins, Claire" userId="f03c0c54-21a1-4a0c-8145-bb36c1a81d35" providerId="ADAL" clId="{DF98DAE5-6FD0-4833-B815-CFD2F67CDDE9}" dt="2024-10-31T10:35:30.876" v="580" actId="478"/>
        <pc:sldMkLst>
          <pc:docMk/>
          <pc:sldMk cId="1323282402" sldId="907"/>
        </pc:sldMkLst>
        <pc:spChg chg="del mod">
          <ac:chgData name="Hutchins, Claire" userId="f03c0c54-21a1-4a0c-8145-bb36c1a81d35" providerId="ADAL" clId="{DF98DAE5-6FD0-4833-B815-CFD2F67CDDE9}" dt="2024-10-31T10:35:30.876" v="580" actId="478"/>
          <ac:spMkLst>
            <pc:docMk/>
            <pc:sldMk cId="1323282402" sldId="907"/>
            <ac:spMk id="2" creationId="{9A98249B-7E11-DD26-03CE-C5EE73369164}"/>
          </ac:spMkLst>
        </pc:spChg>
        <pc:spChg chg="mod">
          <ac:chgData name="Hutchins, Claire" userId="f03c0c54-21a1-4a0c-8145-bb36c1a81d35" providerId="ADAL" clId="{DF98DAE5-6FD0-4833-B815-CFD2F67CDDE9}" dt="2024-10-31T08:54:51.968" v="310" actId="20577"/>
          <ac:spMkLst>
            <pc:docMk/>
            <pc:sldMk cId="1323282402" sldId="907"/>
            <ac:spMk id="3" creationId="{0E339E0D-CC86-DCA4-A582-8894349125A0}"/>
          </ac:spMkLst>
        </pc:spChg>
      </pc:sldChg>
      <pc:sldChg chg="delSp modSp add mod ord">
        <pc:chgData name="Hutchins, Claire" userId="f03c0c54-21a1-4a0c-8145-bb36c1a81d35" providerId="ADAL" clId="{DF98DAE5-6FD0-4833-B815-CFD2F67CDDE9}" dt="2024-10-31T10:35:41.144" v="582" actId="478"/>
        <pc:sldMkLst>
          <pc:docMk/>
          <pc:sldMk cId="431398923" sldId="908"/>
        </pc:sldMkLst>
        <pc:spChg chg="del mod">
          <ac:chgData name="Hutchins, Claire" userId="f03c0c54-21a1-4a0c-8145-bb36c1a81d35" providerId="ADAL" clId="{DF98DAE5-6FD0-4833-B815-CFD2F67CDDE9}" dt="2024-10-31T10:35:41.144" v="582" actId="478"/>
          <ac:spMkLst>
            <pc:docMk/>
            <pc:sldMk cId="431398923" sldId="908"/>
            <ac:spMk id="2" creationId="{FB1F1E32-B6AC-1F4E-F133-290084C58552}"/>
          </ac:spMkLst>
        </pc:spChg>
        <pc:spChg chg="mod">
          <ac:chgData name="Hutchins, Claire" userId="f03c0c54-21a1-4a0c-8145-bb36c1a81d35" providerId="ADAL" clId="{DF98DAE5-6FD0-4833-B815-CFD2F67CDDE9}" dt="2024-10-31T08:56:41.274" v="327" actId="20577"/>
          <ac:spMkLst>
            <pc:docMk/>
            <pc:sldMk cId="431398923" sldId="908"/>
            <ac:spMk id="3" creationId="{2037BF13-247F-D7DD-A959-4384A0BC8151}"/>
          </ac:spMkLst>
        </pc:spChg>
      </pc:sldChg>
      <pc:sldChg chg="del">
        <pc:chgData name="Hutchins, Claire" userId="f03c0c54-21a1-4a0c-8145-bb36c1a81d35" providerId="ADAL" clId="{DF98DAE5-6FD0-4833-B815-CFD2F67CDDE9}" dt="2024-10-31T08:23:35.253" v="43" actId="47"/>
        <pc:sldMkLst>
          <pc:docMk/>
          <pc:sldMk cId="536619613" sldId="908"/>
        </pc:sldMkLst>
      </pc:sldChg>
      <pc:sldChg chg="delSp modSp add mod ord">
        <pc:chgData name="Hutchins, Claire" userId="f03c0c54-21a1-4a0c-8145-bb36c1a81d35" providerId="ADAL" clId="{DF98DAE5-6FD0-4833-B815-CFD2F67CDDE9}" dt="2024-10-31T10:35:50.874" v="584" actId="478"/>
        <pc:sldMkLst>
          <pc:docMk/>
          <pc:sldMk cId="2846845197" sldId="909"/>
        </pc:sldMkLst>
        <pc:spChg chg="del mod">
          <ac:chgData name="Hutchins, Claire" userId="f03c0c54-21a1-4a0c-8145-bb36c1a81d35" providerId="ADAL" clId="{DF98DAE5-6FD0-4833-B815-CFD2F67CDDE9}" dt="2024-10-31T10:35:50.874" v="584" actId="478"/>
          <ac:spMkLst>
            <pc:docMk/>
            <pc:sldMk cId="2846845197" sldId="909"/>
            <ac:spMk id="2" creationId="{7979459F-4E86-55C7-36DB-50A024A14D66}"/>
          </ac:spMkLst>
        </pc:spChg>
        <pc:spChg chg="mod">
          <ac:chgData name="Hutchins, Claire" userId="f03c0c54-21a1-4a0c-8145-bb36c1a81d35" providerId="ADAL" clId="{DF98DAE5-6FD0-4833-B815-CFD2F67CDDE9}" dt="2024-10-31T08:57:23.201" v="346" actId="20577"/>
          <ac:spMkLst>
            <pc:docMk/>
            <pc:sldMk cId="2846845197" sldId="909"/>
            <ac:spMk id="3" creationId="{CD0151DA-05D7-5EE9-3880-F6E8CA1D31DE}"/>
          </ac:spMkLst>
        </pc:spChg>
      </pc:sldChg>
      <pc:sldChg chg="del">
        <pc:chgData name="Hutchins, Claire" userId="f03c0c54-21a1-4a0c-8145-bb36c1a81d35" providerId="ADAL" clId="{DF98DAE5-6FD0-4833-B815-CFD2F67CDDE9}" dt="2024-10-31T08:23:35.617" v="45" actId="47"/>
        <pc:sldMkLst>
          <pc:docMk/>
          <pc:sldMk cId="3255766364" sldId="909"/>
        </pc:sldMkLst>
      </pc:sldChg>
      <pc:sldChg chg="delSp modSp add mod ord">
        <pc:chgData name="Hutchins, Claire" userId="f03c0c54-21a1-4a0c-8145-bb36c1a81d35" providerId="ADAL" clId="{DF98DAE5-6FD0-4833-B815-CFD2F67CDDE9}" dt="2024-10-31T10:36:00.729" v="586" actId="478"/>
        <pc:sldMkLst>
          <pc:docMk/>
          <pc:sldMk cId="1749263240" sldId="910"/>
        </pc:sldMkLst>
        <pc:spChg chg="mod">
          <ac:chgData name="Hutchins, Claire" userId="f03c0c54-21a1-4a0c-8145-bb36c1a81d35" providerId="ADAL" clId="{DF98DAE5-6FD0-4833-B815-CFD2F67CDDE9}" dt="2024-10-31T08:57:53.151" v="360" actId="20577"/>
          <ac:spMkLst>
            <pc:docMk/>
            <pc:sldMk cId="1749263240" sldId="910"/>
            <ac:spMk id="3" creationId="{40D39902-ACFE-2342-E74C-4F5E7CD60E4D}"/>
          </ac:spMkLst>
        </pc:spChg>
        <pc:spChg chg="del mod">
          <ac:chgData name="Hutchins, Claire" userId="f03c0c54-21a1-4a0c-8145-bb36c1a81d35" providerId="ADAL" clId="{DF98DAE5-6FD0-4833-B815-CFD2F67CDDE9}" dt="2024-10-31T10:36:00.729" v="586" actId="478"/>
          <ac:spMkLst>
            <pc:docMk/>
            <pc:sldMk cId="1749263240" sldId="910"/>
            <ac:spMk id="13" creationId="{F457A507-0005-5EBB-585B-9B74C390C6F3}"/>
          </ac:spMkLst>
        </pc:spChg>
      </pc:sldChg>
      <pc:sldChg chg="del">
        <pc:chgData name="Hutchins, Claire" userId="f03c0c54-21a1-4a0c-8145-bb36c1a81d35" providerId="ADAL" clId="{DF98DAE5-6FD0-4833-B815-CFD2F67CDDE9}" dt="2024-10-31T08:23:35.980" v="47" actId="47"/>
        <pc:sldMkLst>
          <pc:docMk/>
          <pc:sldMk cId="2439963653" sldId="910"/>
        </pc:sldMkLst>
      </pc:sldChg>
      <pc:sldChg chg="delSp modSp add mod ord">
        <pc:chgData name="Hutchins, Claire" userId="f03c0c54-21a1-4a0c-8145-bb36c1a81d35" providerId="ADAL" clId="{DF98DAE5-6FD0-4833-B815-CFD2F67CDDE9}" dt="2024-10-31T10:36:10.748" v="588" actId="478"/>
        <pc:sldMkLst>
          <pc:docMk/>
          <pc:sldMk cId="253080855" sldId="911"/>
        </pc:sldMkLst>
        <pc:spChg chg="del mod">
          <ac:chgData name="Hutchins, Claire" userId="f03c0c54-21a1-4a0c-8145-bb36c1a81d35" providerId="ADAL" clId="{DF98DAE5-6FD0-4833-B815-CFD2F67CDDE9}" dt="2024-10-31T10:36:10.748" v="588" actId="478"/>
          <ac:spMkLst>
            <pc:docMk/>
            <pc:sldMk cId="253080855" sldId="911"/>
            <ac:spMk id="2" creationId="{6A99F26F-64D9-15F2-EFA1-D6CEBE711E17}"/>
          </ac:spMkLst>
        </pc:spChg>
        <pc:spChg chg="mod">
          <ac:chgData name="Hutchins, Claire" userId="f03c0c54-21a1-4a0c-8145-bb36c1a81d35" providerId="ADAL" clId="{DF98DAE5-6FD0-4833-B815-CFD2F67CDDE9}" dt="2024-10-31T08:58:44.225" v="373" actId="20577"/>
          <ac:spMkLst>
            <pc:docMk/>
            <pc:sldMk cId="253080855" sldId="911"/>
            <ac:spMk id="3" creationId="{0AEDCDBA-BC97-E329-D161-9FF3C9B408A2}"/>
          </ac:spMkLst>
        </pc:spChg>
      </pc:sldChg>
      <pc:sldChg chg="del">
        <pc:chgData name="Hutchins, Claire" userId="f03c0c54-21a1-4a0c-8145-bb36c1a81d35" providerId="ADAL" clId="{DF98DAE5-6FD0-4833-B815-CFD2F67CDDE9}" dt="2024-10-31T08:23:36.314" v="49" actId="47"/>
        <pc:sldMkLst>
          <pc:docMk/>
          <pc:sldMk cId="2497652428" sldId="911"/>
        </pc:sldMkLst>
      </pc:sldChg>
      <pc:sldChg chg="delSp modSp add mod ord">
        <pc:chgData name="Hutchins, Claire" userId="f03c0c54-21a1-4a0c-8145-bb36c1a81d35" providerId="ADAL" clId="{DF98DAE5-6FD0-4833-B815-CFD2F67CDDE9}" dt="2024-10-31T10:36:20.501" v="590" actId="478"/>
        <pc:sldMkLst>
          <pc:docMk/>
          <pc:sldMk cId="225995815" sldId="912"/>
        </pc:sldMkLst>
        <pc:spChg chg="del mod">
          <ac:chgData name="Hutchins, Claire" userId="f03c0c54-21a1-4a0c-8145-bb36c1a81d35" providerId="ADAL" clId="{DF98DAE5-6FD0-4833-B815-CFD2F67CDDE9}" dt="2024-10-31T10:36:20.501" v="590" actId="478"/>
          <ac:spMkLst>
            <pc:docMk/>
            <pc:sldMk cId="225995815" sldId="912"/>
            <ac:spMk id="2" creationId="{33996768-2361-BE98-CEFA-60235B82C32C}"/>
          </ac:spMkLst>
        </pc:spChg>
        <pc:spChg chg="mod">
          <ac:chgData name="Hutchins, Claire" userId="f03c0c54-21a1-4a0c-8145-bb36c1a81d35" providerId="ADAL" clId="{DF98DAE5-6FD0-4833-B815-CFD2F67CDDE9}" dt="2024-10-31T08:59:33.081" v="387" actId="20577"/>
          <ac:spMkLst>
            <pc:docMk/>
            <pc:sldMk cId="225995815" sldId="912"/>
            <ac:spMk id="3" creationId="{2540491E-E824-F9F7-598F-6DC08FBA0D0A}"/>
          </ac:spMkLst>
        </pc:spChg>
      </pc:sldChg>
      <pc:sldChg chg="del">
        <pc:chgData name="Hutchins, Claire" userId="f03c0c54-21a1-4a0c-8145-bb36c1a81d35" providerId="ADAL" clId="{DF98DAE5-6FD0-4833-B815-CFD2F67CDDE9}" dt="2024-10-31T08:23:36.700" v="51" actId="47"/>
        <pc:sldMkLst>
          <pc:docMk/>
          <pc:sldMk cId="2896099360" sldId="912"/>
        </pc:sldMkLst>
      </pc:sldChg>
      <pc:sldChg chg="del">
        <pc:chgData name="Hutchins, Claire" userId="f03c0c54-21a1-4a0c-8145-bb36c1a81d35" providerId="ADAL" clId="{DF98DAE5-6FD0-4833-B815-CFD2F67CDDE9}" dt="2024-10-31T08:23:37.058" v="53" actId="47"/>
        <pc:sldMkLst>
          <pc:docMk/>
          <pc:sldMk cId="337818252" sldId="913"/>
        </pc:sldMkLst>
      </pc:sldChg>
      <pc:sldChg chg="delSp modSp add mod ord">
        <pc:chgData name="Hutchins, Claire" userId="f03c0c54-21a1-4a0c-8145-bb36c1a81d35" providerId="ADAL" clId="{DF98DAE5-6FD0-4833-B815-CFD2F67CDDE9}" dt="2024-10-31T10:36:30.717" v="592" actId="478"/>
        <pc:sldMkLst>
          <pc:docMk/>
          <pc:sldMk cId="1806202988" sldId="913"/>
        </pc:sldMkLst>
        <pc:spChg chg="del mod">
          <ac:chgData name="Hutchins, Claire" userId="f03c0c54-21a1-4a0c-8145-bb36c1a81d35" providerId="ADAL" clId="{DF98DAE5-6FD0-4833-B815-CFD2F67CDDE9}" dt="2024-10-31T10:36:30.717" v="592" actId="478"/>
          <ac:spMkLst>
            <pc:docMk/>
            <pc:sldMk cId="1806202988" sldId="913"/>
            <ac:spMk id="2" creationId="{FD3C7EF8-FFE6-904F-96EA-78265A171B3B}"/>
          </ac:spMkLst>
        </pc:spChg>
        <pc:spChg chg="mod">
          <ac:chgData name="Hutchins, Claire" userId="f03c0c54-21a1-4a0c-8145-bb36c1a81d35" providerId="ADAL" clId="{DF98DAE5-6FD0-4833-B815-CFD2F67CDDE9}" dt="2024-10-31T10:06:31.502" v="403" actId="20577"/>
          <ac:spMkLst>
            <pc:docMk/>
            <pc:sldMk cId="1806202988" sldId="913"/>
            <ac:spMk id="3" creationId="{9F984E7E-4949-AE10-9767-C0DA8822B832}"/>
          </ac:spMkLst>
        </pc:spChg>
      </pc:sldChg>
      <pc:sldChg chg="delSp modSp add mod ord">
        <pc:chgData name="Hutchins, Claire" userId="f03c0c54-21a1-4a0c-8145-bb36c1a81d35" providerId="ADAL" clId="{DF98DAE5-6FD0-4833-B815-CFD2F67CDDE9}" dt="2024-10-31T10:36:40.133" v="594" actId="478"/>
        <pc:sldMkLst>
          <pc:docMk/>
          <pc:sldMk cId="1953499730" sldId="914"/>
        </pc:sldMkLst>
        <pc:spChg chg="del mod">
          <ac:chgData name="Hutchins, Claire" userId="f03c0c54-21a1-4a0c-8145-bb36c1a81d35" providerId="ADAL" clId="{DF98DAE5-6FD0-4833-B815-CFD2F67CDDE9}" dt="2024-10-31T10:36:40.133" v="594" actId="478"/>
          <ac:spMkLst>
            <pc:docMk/>
            <pc:sldMk cId="1953499730" sldId="914"/>
            <ac:spMk id="2" creationId="{A94FDFB8-2DFE-7FFA-7269-FBE82456ACDF}"/>
          </ac:spMkLst>
        </pc:spChg>
        <pc:spChg chg="mod">
          <ac:chgData name="Hutchins, Claire" userId="f03c0c54-21a1-4a0c-8145-bb36c1a81d35" providerId="ADAL" clId="{DF98DAE5-6FD0-4833-B815-CFD2F67CDDE9}" dt="2024-10-31T10:07:23.859" v="420" actId="20577"/>
          <ac:spMkLst>
            <pc:docMk/>
            <pc:sldMk cId="1953499730" sldId="914"/>
            <ac:spMk id="3" creationId="{EA9CC43A-7F7B-2680-AB19-28A347368F24}"/>
          </ac:spMkLst>
        </pc:spChg>
      </pc:sldChg>
      <pc:sldChg chg="del">
        <pc:chgData name="Hutchins, Claire" userId="f03c0c54-21a1-4a0c-8145-bb36c1a81d35" providerId="ADAL" clId="{DF98DAE5-6FD0-4833-B815-CFD2F67CDDE9}" dt="2024-10-31T08:23:37.401" v="55" actId="47"/>
        <pc:sldMkLst>
          <pc:docMk/>
          <pc:sldMk cId="2453236703" sldId="914"/>
        </pc:sldMkLst>
      </pc:sldChg>
      <pc:sldChg chg="delSp modSp add mod ord">
        <pc:chgData name="Hutchins, Claire" userId="f03c0c54-21a1-4a0c-8145-bb36c1a81d35" providerId="ADAL" clId="{DF98DAE5-6FD0-4833-B815-CFD2F67CDDE9}" dt="2024-10-31T10:36:50.171" v="596" actId="478"/>
        <pc:sldMkLst>
          <pc:docMk/>
          <pc:sldMk cId="30782515" sldId="915"/>
        </pc:sldMkLst>
        <pc:spChg chg="mod">
          <ac:chgData name="Hutchins, Claire" userId="f03c0c54-21a1-4a0c-8145-bb36c1a81d35" providerId="ADAL" clId="{DF98DAE5-6FD0-4833-B815-CFD2F67CDDE9}" dt="2024-10-31T10:08:02.977" v="432" actId="20577"/>
          <ac:spMkLst>
            <pc:docMk/>
            <pc:sldMk cId="30782515" sldId="915"/>
            <ac:spMk id="3" creationId="{CC60C318-086F-A526-07CA-63BEC39FAB22}"/>
          </ac:spMkLst>
        </pc:spChg>
        <pc:spChg chg="del mod">
          <ac:chgData name="Hutchins, Claire" userId="f03c0c54-21a1-4a0c-8145-bb36c1a81d35" providerId="ADAL" clId="{DF98DAE5-6FD0-4833-B815-CFD2F67CDDE9}" dt="2024-10-31T10:36:50.171" v="596" actId="478"/>
          <ac:spMkLst>
            <pc:docMk/>
            <pc:sldMk cId="30782515" sldId="915"/>
            <ac:spMk id="13" creationId="{160D2772-A051-D05D-5E07-47BA4992541B}"/>
          </ac:spMkLst>
        </pc:spChg>
      </pc:sldChg>
      <pc:sldChg chg="del">
        <pc:chgData name="Hutchins, Claire" userId="f03c0c54-21a1-4a0c-8145-bb36c1a81d35" providerId="ADAL" clId="{DF98DAE5-6FD0-4833-B815-CFD2F67CDDE9}" dt="2024-10-31T08:23:38.232" v="57" actId="47"/>
        <pc:sldMkLst>
          <pc:docMk/>
          <pc:sldMk cId="1719745578" sldId="915"/>
        </pc:sldMkLst>
      </pc:sldChg>
      <pc:sldChg chg="del">
        <pc:chgData name="Hutchins, Claire" userId="f03c0c54-21a1-4a0c-8145-bb36c1a81d35" providerId="ADAL" clId="{DF98DAE5-6FD0-4833-B815-CFD2F67CDDE9}" dt="2024-10-31T08:23:38.610" v="59" actId="47"/>
        <pc:sldMkLst>
          <pc:docMk/>
          <pc:sldMk cId="899897233" sldId="916"/>
        </pc:sldMkLst>
      </pc:sldChg>
      <pc:sldChg chg="delSp modSp add mod ord">
        <pc:chgData name="Hutchins, Claire" userId="f03c0c54-21a1-4a0c-8145-bb36c1a81d35" providerId="ADAL" clId="{DF98DAE5-6FD0-4833-B815-CFD2F67CDDE9}" dt="2024-10-31T10:36:59.889" v="598" actId="478"/>
        <pc:sldMkLst>
          <pc:docMk/>
          <pc:sldMk cId="2801567466" sldId="916"/>
        </pc:sldMkLst>
        <pc:spChg chg="del">
          <ac:chgData name="Hutchins, Claire" userId="f03c0c54-21a1-4a0c-8145-bb36c1a81d35" providerId="ADAL" clId="{DF98DAE5-6FD0-4833-B815-CFD2F67CDDE9}" dt="2024-10-31T10:36:59.889" v="598" actId="478"/>
          <ac:spMkLst>
            <pc:docMk/>
            <pc:sldMk cId="2801567466" sldId="916"/>
            <ac:spMk id="2" creationId="{71A832B1-96C1-D1C6-409C-46E2CBE1C56E}"/>
          </ac:spMkLst>
        </pc:spChg>
        <pc:spChg chg="mod">
          <ac:chgData name="Hutchins, Claire" userId="f03c0c54-21a1-4a0c-8145-bb36c1a81d35" providerId="ADAL" clId="{DF98DAE5-6FD0-4833-B815-CFD2F67CDDE9}" dt="2024-10-31T10:08:55.882" v="453" actId="20577"/>
          <ac:spMkLst>
            <pc:docMk/>
            <pc:sldMk cId="2801567466" sldId="916"/>
            <ac:spMk id="3" creationId="{30D4FDDA-4D77-673D-F222-44FCAFD40FB1}"/>
          </ac:spMkLst>
        </pc:spChg>
      </pc:sldChg>
      <pc:sldChg chg="del">
        <pc:chgData name="Hutchins, Claire" userId="f03c0c54-21a1-4a0c-8145-bb36c1a81d35" providerId="ADAL" clId="{DF98DAE5-6FD0-4833-B815-CFD2F67CDDE9}" dt="2024-10-31T08:23:38.957" v="61" actId="47"/>
        <pc:sldMkLst>
          <pc:docMk/>
          <pc:sldMk cId="2859742042" sldId="917"/>
        </pc:sldMkLst>
      </pc:sldChg>
      <pc:sldChg chg="addSp delSp modSp add mod">
        <pc:chgData name="Hutchins, Claire" userId="f03c0c54-21a1-4a0c-8145-bb36c1a81d35" providerId="ADAL" clId="{DF98DAE5-6FD0-4833-B815-CFD2F67CDDE9}" dt="2024-10-31T10:37:10.906" v="600" actId="478"/>
        <pc:sldMkLst>
          <pc:docMk/>
          <pc:sldMk cId="2932080986" sldId="917"/>
        </pc:sldMkLst>
        <pc:spChg chg="del mod">
          <ac:chgData name="Hutchins, Claire" userId="f03c0c54-21a1-4a0c-8145-bb36c1a81d35" providerId="ADAL" clId="{DF98DAE5-6FD0-4833-B815-CFD2F67CDDE9}" dt="2024-10-31T10:10:24.568" v="470" actId="478"/>
          <ac:spMkLst>
            <pc:docMk/>
            <pc:sldMk cId="2932080986" sldId="917"/>
            <ac:spMk id="2" creationId="{E43129F9-9C28-7B2D-B127-B60CE1E3E449}"/>
          </ac:spMkLst>
        </pc:spChg>
        <pc:spChg chg="mod">
          <ac:chgData name="Hutchins, Claire" userId="f03c0c54-21a1-4a0c-8145-bb36c1a81d35" providerId="ADAL" clId="{DF98DAE5-6FD0-4833-B815-CFD2F67CDDE9}" dt="2024-10-31T10:09:51.238" v="462" actId="20577"/>
          <ac:spMkLst>
            <pc:docMk/>
            <pc:sldMk cId="2932080986" sldId="917"/>
            <ac:spMk id="3" creationId="{133C7800-581B-9B51-83EE-2F69CA7E6C2A}"/>
          </ac:spMkLst>
        </pc:spChg>
        <pc:spChg chg="add del mod">
          <ac:chgData name="Hutchins, Claire" userId="f03c0c54-21a1-4a0c-8145-bb36c1a81d35" providerId="ADAL" clId="{DF98DAE5-6FD0-4833-B815-CFD2F67CDDE9}" dt="2024-10-31T10:37:10.906" v="600" actId="478"/>
          <ac:spMkLst>
            <pc:docMk/>
            <pc:sldMk cId="2932080986" sldId="917"/>
            <ac:spMk id="4" creationId="{085EB76A-6ABD-C6F5-8E68-69FB09A0BFD5}"/>
          </ac:spMkLst>
        </pc:spChg>
      </pc:sldChg>
      <pc:sldChg chg="delSp modSp add mod ord">
        <pc:chgData name="Hutchins, Claire" userId="f03c0c54-21a1-4a0c-8145-bb36c1a81d35" providerId="ADAL" clId="{DF98DAE5-6FD0-4833-B815-CFD2F67CDDE9}" dt="2024-10-31T10:37:21.002" v="602" actId="478"/>
        <pc:sldMkLst>
          <pc:docMk/>
          <pc:sldMk cId="1688182786" sldId="918"/>
        </pc:sldMkLst>
        <pc:spChg chg="mod">
          <ac:chgData name="Hutchins, Claire" userId="f03c0c54-21a1-4a0c-8145-bb36c1a81d35" providerId="ADAL" clId="{DF98DAE5-6FD0-4833-B815-CFD2F67CDDE9}" dt="2024-10-31T10:12:20.319" v="478" actId="20577"/>
          <ac:spMkLst>
            <pc:docMk/>
            <pc:sldMk cId="1688182786" sldId="918"/>
            <ac:spMk id="3" creationId="{BE754945-FC5F-B762-BD2D-BD1F04949ED6}"/>
          </ac:spMkLst>
        </pc:spChg>
        <pc:spChg chg="del mod">
          <ac:chgData name="Hutchins, Claire" userId="f03c0c54-21a1-4a0c-8145-bb36c1a81d35" providerId="ADAL" clId="{DF98DAE5-6FD0-4833-B815-CFD2F67CDDE9}" dt="2024-10-31T10:37:21.002" v="602" actId="478"/>
          <ac:spMkLst>
            <pc:docMk/>
            <pc:sldMk cId="1688182786" sldId="918"/>
            <ac:spMk id="13" creationId="{8D67B490-E041-44E3-FC09-3262AFAE5400}"/>
          </ac:spMkLst>
        </pc:spChg>
      </pc:sldChg>
      <pc:sldChg chg="del">
        <pc:chgData name="Hutchins, Claire" userId="f03c0c54-21a1-4a0c-8145-bb36c1a81d35" providerId="ADAL" clId="{DF98DAE5-6FD0-4833-B815-CFD2F67CDDE9}" dt="2024-10-31T08:23:39.279" v="63" actId="47"/>
        <pc:sldMkLst>
          <pc:docMk/>
          <pc:sldMk cId="3800740501" sldId="918"/>
        </pc:sldMkLst>
      </pc:sldChg>
      <pc:sldChg chg="del">
        <pc:chgData name="Hutchins, Claire" userId="f03c0c54-21a1-4a0c-8145-bb36c1a81d35" providerId="ADAL" clId="{DF98DAE5-6FD0-4833-B815-CFD2F67CDDE9}" dt="2024-10-31T08:23:40.152" v="65" actId="47"/>
        <pc:sldMkLst>
          <pc:docMk/>
          <pc:sldMk cId="2992534904" sldId="919"/>
        </pc:sldMkLst>
      </pc:sldChg>
      <pc:sldChg chg="delSp modSp add mod ord">
        <pc:chgData name="Hutchins, Claire" userId="f03c0c54-21a1-4a0c-8145-bb36c1a81d35" providerId="ADAL" clId="{DF98DAE5-6FD0-4833-B815-CFD2F67CDDE9}" dt="2024-10-31T10:37:31.801" v="604" actId="478"/>
        <pc:sldMkLst>
          <pc:docMk/>
          <pc:sldMk cId="3800898625" sldId="919"/>
        </pc:sldMkLst>
        <pc:spChg chg="del mod">
          <ac:chgData name="Hutchins, Claire" userId="f03c0c54-21a1-4a0c-8145-bb36c1a81d35" providerId="ADAL" clId="{DF98DAE5-6FD0-4833-B815-CFD2F67CDDE9}" dt="2024-10-31T10:37:31.801" v="604" actId="478"/>
          <ac:spMkLst>
            <pc:docMk/>
            <pc:sldMk cId="3800898625" sldId="919"/>
            <ac:spMk id="2" creationId="{160AD6B4-556A-8691-8840-A3DF6198003C}"/>
          </ac:spMkLst>
        </pc:spChg>
        <pc:spChg chg="mod">
          <ac:chgData name="Hutchins, Claire" userId="f03c0c54-21a1-4a0c-8145-bb36c1a81d35" providerId="ADAL" clId="{DF98DAE5-6FD0-4833-B815-CFD2F67CDDE9}" dt="2024-10-31T10:13:13.071" v="497" actId="20577"/>
          <ac:spMkLst>
            <pc:docMk/>
            <pc:sldMk cId="3800898625" sldId="919"/>
            <ac:spMk id="3" creationId="{D9F1353E-9402-31A0-8083-BFB292B6F8D7}"/>
          </ac:spMkLst>
        </pc:spChg>
      </pc:sldChg>
      <pc:sldChg chg="delSp modSp add mod ord">
        <pc:chgData name="Hutchins, Claire" userId="f03c0c54-21a1-4a0c-8145-bb36c1a81d35" providerId="ADAL" clId="{DF98DAE5-6FD0-4833-B815-CFD2F67CDDE9}" dt="2024-10-31T10:37:42.338" v="606" actId="478"/>
        <pc:sldMkLst>
          <pc:docMk/>
          <pc:sldMk cId="918352859" sldId="920"/>
        </pc:sldMkLst>
        <pc:spChg chg="del mod">
          <ac:chgData name="Hutchins, Claire" userId="f03c0c54-21a1-4a0c-8145-bb36c1a81d35" providerId="ADAL" clId="{DF98DAE5-6FD0-4833-B815-CFD2F67CDDE9}" dt="2024-10-31T10:37:42.338" v="606" actId="478"/>
          <ac:spMkLst>
            <pc:docMk/>
            <pc:sldMk cId="918352859" sldId="920"/>
            <ac:spMk id="2" creationId="{F906A1B0-42E6-2BA9-E891-660A91BAB522}"/>
          </ac:spMkLst>
        </pc:spChg>
        <pc:spChg chg="mod">
          <ac:chgData name="Hutchins, Claire" userId="f03c0c54-21a1-4a0c-8145-bb36c1a81d35" providerId="ADAL" clId="{DF98DAE5-6FD0-4833-B815-CFD2F67CDDE9}" dt="2024-10-31T10:13:56.691" v="516" actId="20577"/>
          <ac:spMkLst>
            <pc:docMk/>
            <pc:sldMk cId="918352859" sldId="920"/>
            <ac:spMk id="3" creationId="{AFB2518D-7B2E-B168-6886-D59E43EFEA4E}"/>
          </ac:spMkLst>
        </pc:spChg>
      </pc:sldChg>
      <pc:sldChg chg="del">
        <pc:chgData name="Hutchins, Claire" userId="f03c0c54-21a1-4a0c-8145-bb36c1a81d35" providerId="ADAL" clId="{DF98DAE5-6FD0-4833-B815-CFD2F67CDDE9}" dt="2024-10-31T08:23:40.553" v="67" actId="47"/>
        <pc:sldMkLst>
          <pc:docMk/>
          <pc:sldMk cId="4107826917" sldId="920"/>
        </pc:sldMkLst>
      </pc:sldChg>
      <pc:sldChg chg="delSp modSp add mod ord">
        <pc:chgData name="Hutchins, Claire" userId="f03c0c54-21a1-4a0c-8145-bb36c1a81d35" providerId="ADAL" clId="{DF98DAE5-6FD0-4833-B815-CFD2F67CDDE9}" dt="2024-10-31T10:37:53.539" v="608" actId="478"/>
        <pc:sldMkLst>
          <pc:docMk/>
          <pc:sldMk cId="1376451826" sldId="921"/>
        </pc:sldMkLst>
        <pc:spChg chg="mod">
          <ac:chgData name="Hutchins, Claire" userId="f03c0c54-21a1-4a0c-8145-bb36c1a81d35" providerId="ADAL" clId="{DF98DAE5-6FD0-4833-B815-CFD2F67CDDE9}" dt="2024-10-31T10:14:29.210" v="527" actId="20577"/>
          <ac:spMkLst>
            <pc:docMk/>
            <pc:sldMk cId="1376451826" sldId="921"/>
            <ac:spMk id="3" creationId="{0A62FFC9-E35C-90E5-07EC-8FA9D6C18160}"/>
          </ac:spMkLst>
        </pc:spChg>
        <pc:spChg chg="del mod">
          <ac:chgData name="Hutchins, Claire" userId="f03c0c54-21a1-4a0c-8145-bb36c1a81d35" providerId="ADAL" clId="{DF98DAE5-6FD0-4833-B815-CFD2F67CDDE9}" dt="2024-10-31T10:37:53.539" v="608" actId="478"/>
          <ac:spMkLst>
            <pc:docMk/>
            <pc:sldMk cId="1376451826" sldId="921"/>
            <ac:spMk id="13" creationId="{2DA0C265-7084-9D23-102C-1BA399ACE876}"/>
          </ac:spMkLst>
        </pc:spChg>
      </pc:sldChg>
      <pc:sldChg chg="del">
        <pc:chgData name="Hutchins, Claire" userId="f03c0c54-21a1-4a0c-8145-bb36c1a81d35" providerId="ADAL" clId="{DF98DAE5-6FD0-4833-B815-CFD2F67CDDE9}" dt="2024-10-31T08:23:41.288" v="69" actId="47"/>
        <pc:sldMkLst>
          <pc:docMk/>
          <pc:sldMk cId="2468687681" sldId="921"/>
        </pc:sldMkLst>
      </pc:sldChg>
      <pc:sldChg chg="del">
        <pc:chgData name="Hutchins, Claire" userId="f03c0c54-21a1-4a0c-8145-bb36c1a81d35" providerId="ADAL" clId="{DF98DAE5-6FD0-4833-B815-CFD2F67CDDE9}" dt="2024-10-31T08:23:42.188" v="71" actId="47"/>
        <pc:sldMkLst>
          <pc:docMk/>
          <pc:sldMk cId="1443165927" sldId="922"/>
        </pc:sldMkLst>
      </pc:sldChg>
      <pc:sldChg chg="delSp modSp add mod ord">
        <pc:chgData name="Hutchins, Claire" userId="f03c0c54-21a1-4a0c-8145-bb36c1a81d35" providerId="ADAL" clId="{DF98DAE5-6FD0-4833-B815-CFD2F67CDDE9}" dt="2024-10-31T10:38:04.323" v="610" actId="478"/>
        <pc:sldMkLst>
          <pc:docMk/>
          <pc:sldMk cId="1462670962" sldId="922"/>
        </pc:sldMkLst>
        <pc:spChg chg="del mod">
          <ac:chgData name="Hutchins, Claire" userId="f03c0c54-21a1-4a0c-8145-bb36c1a81d35" providerId="ADAL" clId="{DF98DAE5-6FD0-4833-B815-CFD2F67CDDE9}" dt="2024-10-31T10:38:04.323" v="610" actId="478"/>
          <ac:spMkLst>
            <pc:docMk/>
            <pc:sldMk cId="1462670962" sldId="922"/>
            <ac:spMk id="2" creationId="{2DB6AA15-86A3-C012-E537-CDB84B7CD5F8}"/>
          </ac:spMkLst>
        </pc:spChg>
        <pc:spChg chg="mod">
          <ac:chgData name="Hutchins, Claire" userId="f03c0c54-21a1-4a0c-8145-bb36c1a81d35" providerId="ADAL" clId="{DF98DAE5-6FD0-4833-B815-CFD2F67CDDE9}" dt="2024-10-31T10:15:03.880" v="542" actId="20577"/>
          <ac:spMkLst>
            <pc:docMk/>
            <pc:sldMk cId="1462670962" sldId="922"/>
            <ac:spMk id="3" creationId="{8E430F00-9C53-D7CA-A2BF-A1E3862CF9D0}"/>
          </ac:spMkLst>
        </pc:spChg>
      </pc:sldChg>
      <pc:sldChg chg="add">
        <pc:chgData name="Hutchins, Claire" userId="f03c0c54-21a1-4a0c-8145-bb36c1a81d35" providerId="ADAL" clId="{DF98DAE5-6FD0-4833-B815-CFD2F67CDDE9}" dt="2024-10-31T10:32:57.130" v="551" actId="2890"/>
        <pc:sldMkLst>
          <pc:docMk/>
          <pc:sldMk cId="2726786988" sldId="923"/>
        </pc:sldMkLst>
      </pc:sldChg>
      <pc:sldChg chg="add">
        <pc:chgData name="Hutchins, Claire" userId="f03c0c54-21a1-4a0c-8145-bb36c1a81d35" providerId="ADAL" clId="{DF98DAE5-6FD0-4833-B815-CFD2F67CDDE9}" dt="2024-10-31T10:33:07.839" v="553" actId="2890"/>
        <pc:sldMkLst>
          <pc:docMk/>
          <pc:sldMk cId="2885522005" sldId="924"/>
        </pc:sldMkLst>
      </pc:sldChg>
      <pc:sldChg chg="add">
        <pc:chgData name="Hutchins, Claire" userId="f03c0c54-21a1-4a0c-8145-bb36c1a81d35" providerId="ADAL" clId="{DF98DAE5-6FD0-4833-B815-CFD2F67CDDE9}" dt="2024-10-31T10:33:22.448" v="555" actId="2890"/>
        <pc:sldMkLst>
          <pc:docMk/>
          <pc:sldMk cId="2867928856" sldId="925"/>
        </pc:sldMkLst>
      </pc:sldChg>
      <pc:sldChg chg="add">
        <pc:chgData name="Hutchins, Claire" userId="f03c0c54-21a1-4a0c-8145-bb36c1a81d35" providerId="ADAL" clId="{DF98DAE5-6FD0-4833-B815-CFD2F67CDDE9}" dt="2024-10-31T10:33:33.174" v="557" actId="2890"/>
        <pc:sldMkLst>
          <pc:docMk/>
          <pc:sldMk cId="368323565" sldId="926"/>
        </pc:sldMkLst>
      </pc:sldChg>
      <pc:sldChg chg="add">
        <pc:chgData name="Hutchins, Claire" userId="f03c0c54-21a1-4a0c-8145-bb36c1a81d35" providerId="ADAL" clId="{DF98DAE5-6FD0-4833-B815-CFD2F67CDDE9}" dt="2024-10-31T10:33:43.455" v="559" actId="2890"/>
        <pc:sldMkLst>
          <pc:docMk/>
          <pc:sldMk cId="2367410978" sldId="927"/>
        </pc:sldMkLst>
      </pc:sldChg>
      <pc:sldChg chg="add">
        <pc:chgData name="Hutchins, Claire" userId="f03c0c54-21a1-4a0c-8145-bb36c1a81d35" providerId="ADAL" clId="{DF98DAE5-6FD0-4833-B815-CFD2F67CDDE9}" dt="2024-10-31T10:33:53.934" v="561" actId="2890"/>
        <pc:sldMkLst>
          <pc:docMk/>
          <pc:sldMk cId="3182655946" sldId="928"/>
        </pc:sldMkLst>
      </pc:sldChg>
      <pc:sldChg chg="add">
        <pc:chgData name="Hutchins, Claire" userId="f03c0c54-21a1-4a0c-8145-bb36c1a81d35" providerId="ADAL" clId="{DF98DAE5-6FD0-4833-B815-CFD2F67CDDE9}" dt="2024-10-31T10:34:04.213" v="563" actId="2890"/>
        <pc:sldMkLst>
          <pc:docMk/>
          <pc:sldMk cId="4219075444" sldId="929"/>
        </pc:sldMkLst>
      </pc:sldChg>
      <pc:sldChg chg="add">
        <pc:chgData name="Hutchins, Claire" userId="f03c0c54-21a1-4a0c-8145-bb36c1a81d35" providerId="ADAL" clId="{DF98DAE5-6FD0-4833-B815-CFD2F67CDDE9}" dt="2024-10-31T10:34:14.415" v="565" actId="2890"/>
        <pc:sldMkLst>
          <pc:docMk/>
          <pc:sldMk cId="1923781802" sldId="930"/>
        </pc:sldMkLst>
      </pc:sldChg>
      <pc:sldChg chg="add">
        <pc:chgData name="Hutchins, Claire" userId="f03c0c54-21a1-4a0c-8145-bb36c1a81d35" providerId="ADAL" clId="{DF98DAE5-6FD0-4833-B815-CFD2F67CDDE9}" dt="2024-10-31T10:34:24.281" v="567" actId="2890"/>
        <pc:sldMkLst>
          <pc:docMk/>
          <pc:sldMk cId="1296909088" sldId="931"/>
        </pc:sldMkLst>
      </pc:sldChg>
      <pc:sldChg chg="add">
        <pc:chgData name="Hutchins, Claire" userId="f03c0c54-21a1-4a0c-8145-bb36c1a81d35" providerId="ADAL" clId="{DF98DAE5-6FD0-4833-B815-CFD2F67CDDE9}" dt="2024-10-31T10:34:34.111" v="569" actId="2890"/>
        <pc:sldMkLst>
          <pc:docMk/>
          <pc:sldMk cId="2781868875" sldId="932"/>
        </pc:sldMkLst>
      </pc:sldChg>
      <pc:sldChg chg="add">
        <pc:chgData name="Hutchins, Claire" userId="f03c0c54-21a1-4a0c-8145-bb36c1a81d35" providerId="ADAL" clId="{DF98DAE5-6FD0-4833-B815-CFD2F67CDDE9}" dt="2024-10-31T10:34:44.668" v="571" actId="2890"/>
        <pc:sldMkLst>
          <pc:docMk/>
          <pc:sldMk cId="3479431528" sldId="933"/>
        </pc:sldMkLst>
      </pc:sldChg>
      <pc:sldChg chg="add">
        <pc:chgData name="Hutchins, Claire" userId="f03c0c54-21a1-4a0c-8145-bb36c1a81d35" providerId="ADAL" clId="{DF98DAE5-6FD0-4833-B815-CFD2F67CDDE9}" dt="2024-10-31T10:34:54.768" v="573" actId="2890"/>
        <pc:sldMkLst>
          <pc:docMk/>
          <pc:sldMk cId="1717055002" sldId="934"/>
        </pc:sldMkLst>
      </pc:sldChg>
      <pc:sldChg chg="add">
        <pc:chgData name="Hutchins, Claire" userId="f03c0c54-21a1-4a0c-8145-bb36c1a81d35" providerId="ADAL" clId="{DF98DAE5-6FD0-4833-B815-CFD2F67CDDE9}" dt="2024-10-31T10:35:04.993" v="575" actId="2890"/>
        <pc:sldMkLst>
          <pc:docMk/>
          <pc:sldMk cId="3128713892" sldId="935"/>
        </pc:sldMkLst>
      </pc:sldChg>
      <pc:sldChg chg="add">
        <pc:chgData name="Hutchins, Claire" userId="f03c0c54-21a1-4a0c-8145-bb36c1a81d35" providerId="ADAL" clId="{DF98DAE5-6FD0-4833-B815-CFD2F67CDDE9}" dt="2024-10-31T10:35:16.394" v="577" actId="2890"/>
        <pc:sldMkLst>
          <pc:docMk/>
          <pc:sldMk cId="1738065488" sldId="936"/>
        </pc:sldMkLst>
      </pc:sldChg>
      <pc:sldChg chg="add">
        <pc:chgData name="Hutchins, Claire" userId="f03c0c54-21a1-4a0c-8145-bb36c1a81d35" providerId="ADAL" clId="{DF98DAE5-6FD0-4833-B815-CFD2F67CDDE9}" dt="2024-10-31T10:35:27.017" v="579" actId="2890"/>
        <pc:sldMkLst>
          <pc:docMk/>
          <pc:sldMk cId="776666706" sldId="937"/>
        </pc:sldMkLst>
      </pc:sldChg>
      <pc:sldChg chg="add">
        <pc:chgData name="Hutchins, Claire" userId="f03c0c54-21a1-4a0c-8145-bb36c1a81d35" providerId="ADAL" clId="{DF98DAE5-6FD0-4833-B815-CFD2F67CDDE9}" dt="2024-10-31T10:35:38.086" v="581" actId="2890"/>
        <pc:sldMkLst>
          <pc:docMk/>
          <pc:sldMk cId="4250013967" sldId="938"/>
        </pc:sldMkLst>
      </pc:sldChg>
      <pc:sldChg chg="add">
        <pc:chgData name="Hutchins, Claire" userId="f03c0c54-21a1-4a0c-8145-bb36c1a81d35" providerId="ADAL" clId="{DF98DAE5-6FD0-4833-B815-CFD2F67CDDE9}" dt="2024-10-31T10:35:47.647" v="583" actId="2890"/>
        <pc:sldMkLst>
          <pc:docMk/>
          <pc:sldMk cId="2753275082" sldId="939"/>
        </pc:sldMkLst>
      </pc:sldChg>
      <pc:sldChg chg="add">
        <pc:chgData name="Hutchins, Claire" userId="f03c0c54-21a1-4a0c-8145-bb36c1a81d35" providerId="ADAL" clId="{DF98DAE5-6FD0-4833-B815-CFD2F67CDDE9}" dt="2024-10-31T10:35:57.370" v="585" actId="2890"/>
        <pc:sldMkLst>
          <pc:docMk/>
          <pc:sldMk cId="1522246376" sldId="940"/>
        </pc:sldMkLst>
      </pc:sldChg>
      <pc:sldChg chg="add">
        <pc:chgData name="Hutchins, Claire" userId="f03c0c54-21a1-4a0c-8145-bb36c1a81d35" providerId="ADAL" clId="{DF98DAE5-6FD0-4833-B815-CFD2F67CDDE9}" dt="2024-10-31T10:36:07.292" v="587" actId="2890"/>
        <pc:sldMkLst>
          <pc:docMk/>
          <pc:sldMk cId="1252143097" sldId="941"/>
        </pc:sldMkLst>
      </pc:sldChg>
      <pc:sldChg chg="add">
        <pc:chgData name="Hutchins, Claire" userId="f03c0c54-21a1-4a0c-8145-bb36c1a81d35" providerId="ADAL" clId="{DF98DAE5-6FD0-4833-B815-CFD2F67CDDE9}" dt="2024-10-31T10:36:17.228" v="589" actId="2890"/>
        <pc:sldMkLst>
          <pc:docMk/>
          <pc:sldMk cId="2442824702" sldId="942"/>
        </pc:sldMkLst>
      </pc:sldChg>
      <pc:sldChg chg="add">
        <pc:chgData name="Hutchins, Claire" userId="f03c0c54-21a1-4a0c-8145-bb36c1a81d35" providerId="ADAL" clId="{DF98DAE5-6FD0-4833-B815-CFD2F67CDDE9}" dt="2024-10-31T10:36:27.234" v="591" actId="2890"/>
        <pc:sldMkLst>
          <pc:docMk/>
          <pc:sldMk cId="2086788653" sldId="943"/>
        </pc:sldMkLst>
      </pc:sldChg>
      <pc:sldChg chg="add">
        <pc:chgData name="Hutchins, Claire" userId="f03c0c54-21a1-4a0c-8145-bb36c1a81d35" providerId="ADAL" clId="{DF98DAE5-6FD0-4833-B815-CFD2F67CDDE9}" dt="2024-10-31T10:36:36.949" v="593" actId="2890"/>
        <pc:sldMkLst>
          <pc:docMk/>
          <pc:sldMk cId="2419796295" sldId="944"/>
        </pc:sldMkLst>
      </pc:sldChg>
      <pc:sldChg chg="add">
        <pc:chgData name="Hutchins, Claire" userId="f03c0c54-21a1-4a0c-8145-bb36c1a81d35" providerId="ADAL" clId="{DF98DAE5-6FD0-4833-B815-CFD2F67CDDE9}" dt="2024-10-31T10:36:46.777" v="595" actId="2890"/>
        <pc:sldMkLst>
          <pc:docMk/>
          <pc:sldMk cId="22745423" sldId="945"/>
        </pc:sldMkLst>
      </pc:sldChg>
      <pc:sldChg chg="add">
        <pc:chgData name="Hutchins, Claire" userId="f03c0c54-21a1-4a0c-8145-bb36c1a81d35" providerId="ADAL" clId="{DF98DAE5-6FD0-4833-B815-CFD2F67CDDE9}" dt="2024-10-31T10:36:56.503" v="597" actId="2890"/>
        <pc:sldMkLst>
          <pc:docMk/>
          <pc:sldMk cId="3538121608" sldId="946"/>
        </pc:sldMkLst>
      </pc:sldChg>
      <pc:sldChg chg="add">
        <pc:chgData name="Hutchins, Claire" userId="f03c0c54-21a1-4a0c-8145-bb36c1a81d35" providerId="ADAL" clId="{DF98DAE5-6FD0-4833-B815-CFD2F67CDDE9}" dt="2024-10-31T10:37:05.907" v="599" actId="2890"/>
        <pc:sldMkLst>
          <pc:docMk/>
          <pc:sldMk cId="2183903534" sldId="947"/>
        </pc:sldMkLst>
      </pc:sldChg>
      <pc:sldChg chg="add">
        <pc:chgData name="Hutchins, Claire" userId="f03c0c54-21a1-4a0c-8145-bb36c1a81d35" providerId="ADAL" clId="{DF98DAE5-6FD0-4833-B815-CFD2F67CDDE9}" dt="2024-10-31T10:37:17.666" v="601" actId="2890"/>
        <pc:sldMkLst>
          <pc:docMk/>
          <pc:sldMk cId="2103067294" sldId="948"/>
        </pc:sldMkLst>
      </pc:sldChg>
      <pc:sldChg chg="add">
        <pc:chgData name="Hutchins, Claire" userId="f03c0c54-21a1-4a0c-8145-bb36c1a81d35" providerId="ADAL" clId="{DF98DAE5-6FD0-4833-B815-CFD2F67CDDE9}" dt="2024-10-31T10:37:27.664" v="603" actId="2890"/>
        <pc:sldMkLst>
          <pc:docMk/>
          <pc:sldMk cId="2124098662" sldId="949"/>
        </pc:sldMkLst>
      </pc:sldChg>
      <pc:sldChg chg="add">
        <pc:chgData name="Hutchins, Claire" userId="f03c0c54-21a1-4a0c-8145-bb36c1a81d35" providerId="ADAL" clId="{DF98DAE5-6FD0-4833-B815-CFD2F67CDDE9}" dt="2024-10-31T10:37:38.839" v="605" actId="2890"/>
        <pc:sldMkLst>
          <pc:docMk/>
          <pc:sldMk cId="135857839" sldId="950"/>
        </pc:sldMkLst>
      </pc:sldChg>
      <pc:sldChg chg="add">
        <pc:chgData name="Hutchins, Claire" userId="f03c0c54-21a1-4a0c-8145-bb36c1a81d35" providerId="ADAL" clId="{DF98DAE5-6FD0-4833-B815-CFD2F67CDDE9}" dt="2024-10-31T10:37:50.053" v="607" actId="2890"/>
        <pc:sldMkLst>
          <pc:docMk/>
          <pc:sldMk cId="3673852515" sldId="951"/>
        </pc:sldMkLst>
      </pc:sldChg>
      <pc:sldChg chg="add">
        <pc:chgData name="Hutchins, Claire" userId="f03c0c54-21a1-4a0c-8145-bb36c1a81d35" providerId="ADAL" clId="{DF98DAE5-6FD0-4833-B815-CFD2F67CDDE9}" dt="2024-10-31T10:38:01.202" v="609" actId="2890"/>
        <pc:sldMkLst>
          <pc:docMk/>
          <pc:sldMk cId="3803241158" sldId="95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372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643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050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027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662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33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007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96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25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7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10/31/2024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5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EA36B3-A202-4CEA-A3A7-AC145164B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072" y="-1034218"/>
            <a:ext cx="7455481" cy="5918227"/>
          </a:xfrm>
        </p:spPr>
        <p:txBody>
          <a:bodyPr>
            <a:normAutofit/>
          </a:bodyPr>
          <a:lstStyle/>
          <a:p>
            <a:r>
              <a:rPr lang="en-GB" sz="9600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  <a:cs typeface="Aharoni" panose="02010803020104030203" pitchFamily="2" charset="-79"/>
              </a:rPr>
              <a:t>Simplifying Surds</a:t>
            </a:r>
            <a:br>
              <a:rPr lang="en-GB" sz="9600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  <a:cs typeface="Aharoni" panose="02010803020104030203" pitchFamily="2" charset="-79"/>
              </a:rPr>
            </a:br>
            <a:r>
              <a:rPr lang="en-GB" sz="9600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  <a:cs typeface="Aharoni" panose="02010803020104030203" pitchFamily="2" charset="-79"/>
              </a:rPr>
              <a:t>Bingo Game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n abstract burst of blue and pink">
            <a:extLst>
              <a:ext uri="{FF2B5EF4-FFF2-40B4-BE49-F238E27FC236}">
                <a16:creationId xmlns:a16="http://schemas.microsoft.com/office/drawing/2014/main" id="{707FC212-239D-A64A-048F-C0D171F2AC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72" r="21077" b="-2"/>
          <a:stretch/>
        </p:blipFill>
        <p:spPr>
          <a:xfrm>
            <a:off x="26447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565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BD9EF-4488-2729-8853-C08F8825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321" y="354168"/>
            <a:ext cx="11269014" cy="6111025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spcBef>
                <a:spcPts val="3000"/>
              </a:spcBef>
              <a:buNone/>
            </a:pPr>
            <a:r>
              <a:rPr lang="en-GB" sz="4000" dirty="0"/>
              <a:t>Pick 9 answers from the grid below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0CD885-A941-413C-377A-B209203A4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4" y="1534444"/>
            <a:ext cx="8720017" cy="3692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03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6BD9EF-4488-2729-8853-C08F882572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6BD9EF-4488-2729-8853-C08F882572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9326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8546FC-3242-E102-B800-4FFFC1818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74A1C5-5EC2-3A99-05DF-8FDB607E86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74A1C5-5EC2-3A99-05DF-8FDB607E86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A3B1DC-C045-5E80-7014-5EFB5863A977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A3B1DC-C045-5E80-7014-5EFB5863A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6786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59A38A-3F07-3DE3-987B-3790232D9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F7D19A-46C0-8BCE-9823-0FEE437DE4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75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F7D19A-46C0-8BCE-9823-0FEE437DE4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7952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A9989-05B8-F5FF-C64A-CAA1EA7FD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0D3FEF-1DCE-11EB-83ED-76D99C2C91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75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0D3FEF-1DCE-11EB-83ED-76D99C2C91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0085C3-DA24-8843-DA30-2BE5B5E5B80A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0085C3-DA24-8843-DA30-2BE5B5E5B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5522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A44A8-3AF5-0E0B-8BEC-82A86118B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2529D6-77D2-5050-051E-18F218B533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5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2529D6-77D2-5050-051E-18F218B533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099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58453C-05D7-58F4-C5D4-3A70E6B3C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D49F1A-2D50-4945-63ED-0C0680FF16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5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D49F1A-2D50-4945-63ED-0C0680FF16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E88681-3582-268A-1ED9-C6178F69F8CE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E88681-3582-268A-1ED9-C6178F69F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7928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D0458-C9F2-2B21-E4AB-83BEA97BD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B47E44-3F35-83E8-AFF0-95C844EF63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B47E44-3F35-83E8-AFF0-95C844EF63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7608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32659D-489A-C0DF-DDB3-B3AE37FB9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4691BE-84A0-D866-31CB-50DEB08DA4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4691BE-84A0-D866-31CB-50DEB08DA4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EF8A06-00AD-D472-014F-71DB53A69060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1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EF8A06-00AD-D472-014F-71DB53A69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10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323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8AB299-F648-FD59-6CE1-3B717F815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FCD39A-DAE5-14F8-BF69-406632C755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FCD39A-DAE5-14F8-BF69-406632C755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4069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81C969-6693-256C-DAEE-E4214838C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315B9A-D737-4C13-F7C1-34BFB06E36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315B9A-D737-4C13-F7C1-34BFB06E36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85FC4D-4EA0-FCCF-5A60-9561D733EDEE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132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85FC4D-4EA0-FCCF-5A60-9561D733E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7410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368DE3-8BBD-19B8-3CE0-D4AE1EB94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AF9282-EFEF-1FB2-16D3-B33490E976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242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AF9282-EFEF-1FB2-16D3-B33490E976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5632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2CA1CF-1926-685C-6778-8E71559F8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3C7B77-8DCA-0199-F1AF-A5B0289CC6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242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3C7B77-8DCA-0199-F1AF-A5B0289CC6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C4CB07-7AF6-9F07-4B10-2AD09681CE1A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C4CB07-7AF6-9F07-4B10-2AD09681C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655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7ABDE-ECE1-1A8B-E708-600AE4FD8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D2A76E-202B-509B-C6D2-A20FD084C3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98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50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D2A76E-202B-509B-C6D2-A20FD084C3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9454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1EA292-DD71-EA18-58EF-2E4CC5D51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2B08AF-2273-496A-66E5-39CDC18F14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98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50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2B08AF-2273-496A-66E5-39CDC18F14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96C1F8-B99B-753F-959F-1FC8C134F289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70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96C1F8-B99B-753F-959F-1FC8C134F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075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153897-BF34-EAD9-8F61-7F60A6236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928749-093E-6FBA-8DB4-08824CED7D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928749-093E-6FBA-8DB4-08824CED7D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992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E5AA3B-713C-552F-B74D-4267C59DD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883105-25F7-2C74-5756-4BD49729A1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883105-25F7-2C74-5756-4BD49729A1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61349B4-7652-1966-C18C-CD86BFE12755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84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61349B4-7652-1966-C18C-CD86BFE12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3781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7F318-0256-78CC-B7AB-A5B6352E6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DADFA6-95C2-087C-6D4B-AC72ED8A0D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99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DADFA6-95C2-087C-6D4B-AC72ED8A0D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889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17F70A-8925-53BB-1419-3F4E567C0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0CBC63-6086-DF16-440A-1DA9213531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99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0CBC63-6086-DF16-440A-1DA9213531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594A385-1631-1A91-0B66-78308789AFBE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594A385-1631-1A91-0B66-78308789A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6909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3BC6F5-C6FE-8EE0-1AE6-B94D7EFFB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03DCD6-9710-7CC8-E885-A28549A4B7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180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45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03DCD6-9710-7CC8-E885-A28549A4B7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3964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3F6993-E3D1-2EA2-8D9C-BF84D96AA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0CA767-B100-4021-3483-FD68AB639D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180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45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0CA767-B100-4021-3483-FD68AB639D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00CECB-C0DA-A48F-5AA4-B53645D938AC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00CECB-C0DA-A48F-5AA4-B53645D93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1868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96F9D-5BF5-CCE6-9CB1-E054D3A49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215876-E31E-8DCD-BA1F-1BF719A01A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215876-E31E-8DCD-BA1F-1BF719A01A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896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94EB7F-4792-587E-F038-67BD218EE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1B2AE6-E56A-80C0-C6FC-232DF842DA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1B2AE6-E56A-80C0-C6FC-232DF842DA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76B4872-B56A-486E-6CEA-B0A949BB9E12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76B4872-B56A-486E-6CEA-B0A949BB9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94315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87CE4-D8C6-B1F5-1DDA-2933481B8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F45302-41F6-E145-F8FD-5F52C64F50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F45302-41F6-E145-F8FD-5F52C64F50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3796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DD68A5-7421-4A3D-9CA0-DE5C2F0C6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318429-063D-7AD8-6280-BC65EE0BF2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318429-063D-7AD8-6280-BC65EE0BF2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AD7E7FC-1320-323D-D1B4-F295898ACA24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70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AD7E7FC-1320-323D-D1B4-F295898AC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7055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AAD9F3-6DB5-769A-C87A-8E23032F9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0496EE-EFD7-7E4E-D29F-07D66A547F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28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0496EE-EFD7-7E4E-D29F-07D66A547F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6131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72D9C0-F69F-D65E-F7E3-885D52917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98DAF5-B16D-E8A6-F2B3-BDCD5672B5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28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98DAF5-B16D-E8A6-F2B3-BDCD5672B5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804370F-2158-B2A0-1846-EDC237DFC8FE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56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804370F-2158-B2A0-1846-EDC237DFC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713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C9E0B3-5137-237D-7B82-E6C83BA24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C0A3D1-5521-D611-330C-625AB0C03E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72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C0A3D1-5521-D611-330C-625AB0C03E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8393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53A70-6F9B-F474-629C-B06E572A0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635CD-57D6-54D3-7461-9AB8DD0B77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72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635CD-57D6-54D3-7461-9AB8DD0B77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98F5B81-1390-50F2-C041-82325596C0B0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98F5B81-1390-50F2-C041-82325596C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065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55A8D4-B3CD-0518-F8E2-AC6E67061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339E0D-CC86-DCA4-A582-8894349125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339E0D-CC86-DCA4-A582-8894349125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32824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B81E4B-B4CB-F40B-3700-7088D8AA7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15A304-EE13-BF41-3AA7-F2CFFB3A98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15A304-EE13-BF41-3AA7-F2CFFB3A98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099F34-E568-4462-6DC3-3FCD77FEFE37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099F34-E568-4462-6DC3-3FCD77FEF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6666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34395-5814-5FB8-1D5F-EF3C24246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37BF13-247F-D7DD-A959-4384A0BC81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37BF13-247F-D7DD-A959-4384A0BC81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13989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3908C8-62D2-C987-A22D-88932523C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7E590C-E0D2-B1C1-5A3A-A9AF3380EF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7E590C-E0D2-B1C1-5A3A-A9AF3380EF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E204021-FCA4-F498-45E1-D0DE6C4D8751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E204021-FCA4-F498-45E1-D0DE6C4D8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00139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602605-3FDF-B2C4-349B-24718761A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0151DA-05D7-5EE9-3880-F6E8CA1D31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0151DA-05D7-5EE9-3880-F6E8CA1D31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845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581ABA-EDC2-D728-057F-F28898306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405CD1-DCD2-5FDD-55A2-9158204FAE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405CD1-DCD2-5FDD-55A2-9158204FAE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DAF7E8-2469-91EC-CF51-27E23A3D5056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48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DAF7E8-2469-91EC-CF51-27E23A3D5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482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2750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B2B410-5F7D-F287-3FF2-2B2B28DF2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39902-ACFE-2342-E74C-4F5E7CD60E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162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39902-ACFE-2342-E74C-4F5E7CD60E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92632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03E628-9202-ED4F-CC88-065D5BCBE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045FD8-FCBF-D635-1C6D-273F11BA7B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162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045FD8-FCBF-D635-1C6D-273F11BA7B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D89229-A507-36B8-8C13-DEFA5424C441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D89229-A507-36B8-8C13-DEFA5424C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2463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6EAEA4-E64E-8C0C-A1D7-969AA9A3F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EDCDBA-BC97-E329-D161-9FF3C9B408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99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44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EDCDBA-BC97-E329-D161-9FF3C9B408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808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7AD8CC-3DB7-5FC8-1DD3-5AE6F30A3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CC6A95-DE51-7485-CCFE-C06624B4A2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99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44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CC6A95-DE51-7485-CCFE-C06624B4A2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A4D3C6E-D189-5C16-0FD1-2C6E9F6E7EE7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A4D3C6E-D189-5C16-0FD1-2C6E9F6E7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1430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0DFD45-01CA-F193-5184-7F65074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40491E-E824-F9F7-598F-6DC08FBA0D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40491E-E824-F9F7-598F-6DC08FBA0D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9958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C4B1C3-BCC9-E7C9-6E34-364B8837C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BBCB05-0BFE-3806-CC71-948F064344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BBCB05-0BFE-3806-CC71-948F064344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98812C1-FC54-3FE5-5ACA-B7B17F965BD3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98812C1-FC54-3FE5-5ACA-B7B17F965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2824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622DD7-6500-28F0-48DE-C513C647D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984E7E-4949-AE10-9767-C0DA8822B8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984E7E-4949-AE10-9767-C0DA8822B8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62029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9F5236-A093-9F65-81BC-4EB93A803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8D91D1-038D-8965-C885-25348352D0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8D91D1-038D-8965-C885-25348352D0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05763A5-D84B-2E41-02FE-A94FC2138C3C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385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05763A5-D84B-2E41-02FE-A94FC2138C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67886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EF7572-60CE-ADE9-9C5E-1B904FD8D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9CC43A-7F7B-2680-AB19-28A347368F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108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48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9CC43A-7F7B-2680-AB19-28A347368F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34997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F2860F-6766-3B50-B784-4348691F8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DF4A83-7D9B-B30B-12EC-DF89D11EA8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108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48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DF4A83-7D9B-B30B-12EC-DF89D11EA8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770A14D-B862-AF75-D206-669B2F9C55A9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770A14D-B862-AF75-D206-669B2F9C5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97962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230DF0-466B-1D67-7BBD-C7DDD92AA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60C318-086F-A526-07CA-63BEC39FAB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80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60C318-086F-A526-07CA-63BEC39FAB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825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DAB917-D713-EB67-B7D4-00C96D3E5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812107-4C90-38B4-FFD7-C3C08285D4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80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812107-4C90-38B4-FFD7-C3C08285D4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92DDF7-B413-4B52-9F63-3DA5574E07EF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48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92DDF7-B413-4B52-9F63-3DA5574E0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482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454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A068DC-6E08-16FD-DE72-53B48D736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D4FDDA-4D77-673D-F222-44FCAFD40F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162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D4FDDA-4D77-673D-F222-44FCAFD40F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5674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55337D-E2D4-6980-072E-6D50059EA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C921A3-971A-8E1E-C8C6-5049805FE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162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C921A3-971A-8E1E-C8C6-5049805FE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455919C-0C37-AF17-843C-600F1B77B5D6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455919C-0C37-AF17-843C-600F1B77B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81216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B0E22D-52C8-0BF0-4523-E94F5CFB6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3C7800-581B-9B51-83EE-2F69CA7E6C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3C7800-581B-9B51-83EE-2F69CA7E6C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20809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6EDA37-9705-386C-F2E8-F7DA72070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DD6592-A190-B5C1-71DA-FEC5A8352F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DD6592-A190-B5C1-71DA-FEC5A8352F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0AC06EA-8274-D476-DFB6-EBA6F0670F25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0AC06EA-8274-D476-DFB6-EBA6F0670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3903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2F1F34-BF9D-F158-4478-3886FC1F6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754945-FC5F-B762-BD2D-BD1F04949E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108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754945-FC5F-B762-BD2D-BD1F04949E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81827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631A-4FDC-5511-1AD3-302F154F1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BE98FA-4401-476D-3D31-77E52C8DFB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108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BE98FA-4401-476D-3D31-77E52C8DFB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F84319-4684-768D-609C-1D5AA0659C39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F84319-4684-768D-609C-1D5AA0659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7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30672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D1A191-2B28-0A2A-9FE6-4FD39D06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F1353E-9402-31A0-8083-BFB292B6F8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F1353E-9402-31A0-8083-BFB292B6F8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08986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3DB5BB-E7E7-6BBF-05C2-C0387F224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EEA3F6-A388-E22A-F657-C857740A0A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EEA3F6-A388-E22A-F657-C857740A0A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358370A-B927-4CFE-5B50-C840CD418FCA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358370A-B927-4CFE-5B50-C840CD418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40986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F6E26A-D764-0770-3AF5-22E513FCC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B2518D-7B2E-B168-6886-D59E43EFEA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147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300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B2518D-7B2E-B168-6886-D59E43EFEA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83528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13F2EF-D282-354E-677D-14ECB737F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CE5DB8-DE8A-8346-75B9-345999D25A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147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300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CE5DB8-DE8A-8346-75B9-345999D25A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616511D-3795-CD8E-36EB-0C77A3DC6450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210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616511D-3795-CD8E-36EB-0C77A3DC6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8578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96D13F-DCC1-9AB1-4E3C-EE4860C0B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62FFC9-E35C-90E5-07EC-8FA9D6C181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62FFC9-E35C-90E5-07EC-8FA9D6C181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64518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BA852F-1191-F0E4-DC9B-14311A8A7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4FD7A2-9BD5-C684-EB6E-DE84A194AE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2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28</m:t>
                          </m:r>
                        </m:e>
                      </m:rad>
                    </m:oMath>
                  </m:oMathPara>
                </a14:m>
                <a:endParaRPr lang="en-GB" sz="12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4FD7A2-9BD5-C684-EB6E-DE84A194AE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23E22B-3F0E-D1D8-7C1C-0C279DA2B343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221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23E22B-3F0E-D1D8-7C1C-0C279DA2B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2210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38525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633F7F-5900-A1F6-1B8A-CF4346865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430F00-9C53-D7CA-A2BF-A1E3862CF9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430F00-9C53-D7CA-A2BF-A1E3862CF9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26709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81D378-9B44-271E-865C-328674BEF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A4AC6E-D706-DBE3-EB11-89205C4583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3000"/>
                  </a:spcBef>
                  <a:buNone/>
                </a:pPr>
                <a:r>
                  <a:rPr lang="en-GB" sz="3600" dirty="0"/>
                  <a:t>Simplify</a:t>
                </a:r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3600" dirty="0"/>
              </a:p>
              <a:p>
                <a:pPr marL="0" indent="0" algn="ctr">
                  <a:spcBef>
                    <a:spcPts val="3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8000" b="0" i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8000" b="0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8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8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8000" dirty="0"/>
              </a:p>
              <a:p>
                <a:pPr marL="0" indent="0">
                  <a:spcBef>
                    <a:spcPts val="3000"/>
                  </a:spcBef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A4AC6E-D706-DBE3-EB11-89205C4583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818" y="880861"/>
                <a:ext cx="9570363" cy="5030062"/>
              </a:xfrm>
              <a:blipFill>
                <a:blip r:embed="rId2"/>
                <a:stretch>
                  <a:fillRect l="-1713" t="-25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1A1C48D-A35A-C622-2117-50B62F3C478C}"/>
                  </a:ext>
                </a:extLst>
              </p:cNvPr>
              <p:cNvSpPr txBox="1"/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1A1C48D-A35A-C622-2117-50B62F3C4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17" y="4162097"/>
                <a:ext cx="4332364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3241158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Custom 101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7702</TotalTime>
  <Words>323</Words>
  <Application>Microsoft Office PowerPoint</Application>
  <PresentationFormat>Widescreen</PresentationFormat>
  <Paragraphs>212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Arial</vt:lpstr>
      <vt:lpstr>Calibri</vt:lpstr>
      <vt:lpstr>Cambria Math</vt:lpstr>
      <vt:lpstr>Century Gothic</vt:lpstr>
      <vt:lpstr>Monotype Corsiva</vt:lpstr>
      <vt:lpstr>ShapesVTI</vt:lpstr>
      <vt:lpstr>Simplifying Surds Bingo Game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Indices Bingo Game</dc:title>
  <dc:creator>Hutchins, Claire</dc:creator>
  <cp:lastModifiedBy>Hutchins, Claire</cp:lastModifiedBy>
  <cp:revision>19</cp:revision>
  <dcterms:created xsi:type="dcterms:W3CDTF">2023-03-02T09:24:57Z</dcterms:created>
  <dcterms:modified xsi:type="dcterms:W3CDTF">2024-10-31T10:38:13Z</dcterms:modified>
</cp:coreProperties>
</file>