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74" r:id="rId3"/>
    <p:sldId id="258" r:id="rId4"/>
    <p:sldId id="296" r:id="rId5"/>
    <p:sldId id="365" r:id="rId6"/>
    <p:sldId id="292" r:id="rId7"/>
    <p:sldId id="293" r:id="rId8"/>
    <p:sldId id="32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D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34" autoAdjust="0"/>
    <p:restoredTop sz="94660"/>
  </p:normalViewPr>
  <p:slideViewPr>
    <p:cSldViewPr snapToGrid="0">
      <p:cViewPr>
        <p:scale>
          <a:sx n="58" d="100"/>
          <a:sy n="58" d="100"/>
        </p:scale>
        <p:origin x="1085" y="6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6" d="100"/>
        <a:sy n="2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viewProps" Target="viewProps.xml" /><Relationship Id="rId5" Type="http://schemas.openxmlformats.org/officeDocument/2006/relationships/slide" Target="slides/slide4.xml" /><Relationship Id="rId10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microsoft.com/office/2016/11/relationships/changesInfo" Target="changesInfos/changesInfo1.xml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fe Uchime" userId="f515bf78603cf99f" providerId="LiveId" clId="{68B07493-5810-E248-B9D3-00145AEDBFD8}"/>
    <pc:docChg chg="custSel delSld">
      <pc:chgData name="Ife Uchime" userId="f515bf78603cf99f" providerId="LiveId" clId="{68B07493-5810-E248-B9D3-00145AEDBFD8}" dt="2022-09-29T15:41:53.880" v="69" actId="21"/>
      <pc:docMkLst>
        <pc:docMk/>
      </pc:docMkLst>
      <pc:sldChg chg="del">
        <pc:chgData name="Ife Uchime" userId="f515bf78603cf99f" providerId="LiveId" clId="{68B07493-5810-E248-B9D3-00145AEDBFD8}" dt="2022-09-29T15:41:47.023" v="65" actId="21"/>
        <pc:sldMkLst>
          <pc:docMk/>
          <pc:sldMk cId="3200778733" sldId="260"/>
        </pc:sldMkLst>
      </pc:sldChg>
      <pc:sldChg chg="del">
        <pc:chgData name="Ife Uchime" userId="f515bf78603cf99f" providerId="LiveId" clId="{68B07493-5810-E248-B9D3-00145AEDBFD8}" dt="2022-09-29T15:40:49.395" v="24" actId="21"/>
        <pc:sldMkLst>
          <pc:docMk/>
          <pc:sldMk cId="2363156280" sldId="261"/>
        </pc:sldMkLst>
      </pc:sldChg>
      <pc:sldChg chg="del">
        <pc:chgData name="Ife Uchime" userId="f515bf78603cf99f" providerId="LiveId" clId="{68B07493-5810-E248-B9D3-00145AEDBFD8}" dt="2022-09-29T15:40:55.174" v="28" actId="21"/>
        <pc:sldMkLst>
          <pc:docMk/>
          <pc:sldMk cId="3876017884" sldId="287"/>
        </pc:sldMkLst>
      </pc:sldChg>
      <pc:sldChg chg="del">
        <pc:chgData name="Ife Uchime" userId="f515bf78603cf99f" providerId="LiveId" clId="{68B07493-5810-E248-B9D3-00145AEDBFD8}" dt="2022-09-29T15:41:00.758" v="33" actId="21"/>
        <pc:sldMkLst>
          <pc:docMk/>
          <pc:sldMk cId="2425316920" sldId="288"/>
        </pc:sldMkLst>
      </pc:sldChg>
      <pc:sldChg chg="del">
        <pc:chgData name="Ife Uchime" userId="f515bf78603cf99f" providerId="LiveId" clId="{68B07493-5810-E248-B9D3-00145AEDBFD8}" dt="2022-09-29T15:41:07.916" v="38" actId="21"/>
        <pc:sldMkLst>
          <pc:docMk/>
          <pc:sldMk cId="3212797141" sldId="289"/>
        </pc:sldMkLst>
      </pc:sldChg>
      <pc:sldChg chg="del">
        <pc:chgData name="Ife Uchime" userId="f515bf78603cf99f" providerId="LiveId" clId="{68B07493-5810-E248-B9D3-00145AEDBFD8}" dt="2022-09-29T15:40:44.320" v="19" actId="21"/>
        <pc:sldMkLst>
          <pc:docMk/>
          <pc:sldMk cId="1434453807" sldId="290"/>
        </pc:sldMkLst>
      </pc:sldChg>
      <pc:sldChg chg="del">
        <pc:chgData name="Ife Uchime" userId="f515bf78603cf99f" providerId="LiveId" clId="{68B07493-5810-E248-B9D3-00145AEDBFD8}" dt="2022-09-29T15:41:09.681" v="39" actId="21"/>
        <pc:sldMkLst>
          <pc:docMk/>
          <pc:sldMk cId="304457590" sldId="294"/>
        </pc:sldMkLst>
      </pc:sldChg>
      <pc:sldChg chg="del">
        <pc:chgData name="Ife Uchime" userId="f515bf78603cf99f" providerId="LiveId" clId="{68B07493-5810-E248-B9D3-00145AEDBFD8}" dt="2022-09-29T15:41:11.313" v="40" actId="21"/>
        <pc:sldMkLst>
          <pc:docMk/>
          <pc:sldMk cId="3044304412" sldId="295"/>
        </pc:sldMkLst>
      </pc:sldChg>
      <pc:sldChg chg="del">
        <pc:chgData name="Ife Uchime" userId="f515bf78603cf99f" providerId="LiveId" clId="{68B07493-5810-E248-B9D3-00145AEDBFD8}" dt="2022-09-29T15:39:38.031" v="0" actId="2696"/>
        <pc:sldMkLst>
          <pc:docMk/>
          <pc:sldMk cId="1685571917" sldId="298"/>
        </pc:sldMkLst>
      </pc:sldChg>
      <pc:sldChg chg="del">
        <pc:chgData name="Ife Uchime" userId="f515bf78603cf99f" providerId="LiveId" clId="{68B07493-5810-E248-B9D3-00145AEDBFD8}" dt="2022-09-29T15:39:44.485" v="1" actId="2696"/>
        <pc:sldMkLst>
          <pc:docMk/>
          <pc:sldMk cId="1352864469" sldId="299"/>
        </pc:sldMkLst>
      </pc:sldChg>
      <pc:sldChg chg="del">
        <pc:chgData name="Ife Uchime" userId="f515bf78603cf99f" providerId="LiveId" clId="{68B07493-5810-E248-B9D3-00145AEDBFD8}" dt="2022-09-29T15:39:55.399" v="2" actId="2696"/>
        <pc:sldMkLst>
          <pc:docMk/>
          <pc:sldMk cId="2977946973" sldId="300"/>
        </pc:sldMkLst>
      </pc:sldChg>
      <pc:sldChg chg="del">
        <pc:chgData name="Ife Uchime" userId="f515bf78603cf99f" providerId="LiveId" clId="{68B07493-5810-E248-B9D3-00145AEDBFD8}" dt="2022-09-29T15:39:59.388" v="5" actId="2696"/>
        <pc:sldMkLst>
          <pc:docMk/>
          <pc:sldMk cId="1500194361" sldId="301"/>
        </pc:sldMkLst>
      </pc:sldChg>
      <pc:sldChg chg="del">
        <pc:chgData name="Ife Uchime" userId="f515bf78603cf99f" providerId="LiveId" clId="{68B07493-5810-E248-B9D3-00145AEDBFD8}" dt="2022-09-29T15:40:37.593" v="16" actId="21"/>
        <pc:sldMkLst>
          <pc:docMk/>
          <pc:sldMk cId="848017986" sldId="302"/>
        </pc:sldMkLst>
      </pc:sldChg>
      <pc:sldChg chg="del">
        <pc:chgData name="Ife Uchime" userId="f515bf78603cf99f" providerId="LiveId" clId="{68B07493-5810-E248-B9D3-00145AEDBFD8}" dt="2022-09-29T15:40:18.211" v="8" actId="21"/>
        <pc:sldMkLst>
          <pc:docMk/>
          <pc:sldMk cId="3777922910" sldId="303"/>
        </pc:sldMkLst>
      </pc:sldChg>
      <pc:sldChg chg="del">
        <pc:chgData name="Ife Uchime" userId="f515bf78603cf99f" providerId="LiveId" clId="{68B07493-5810-E248-B9D3-00145AEDBFD8}" dt="2022-09-29T15:40:21.693" v="10" actId="21"/>
        <pc:sldMkLst>
          <pc:docMk/>
          <pc:sldMk cId="1364647157" sldId="304"/>
        </pc:sldMkLst>
      </pc:sldChg>
      <pc:sldChg chg="del">
        <pc:chgData name="Ife Uchime" userId="f515bf78603cf99f" providerId="LiveId" clId="{68B07493-5810-E248-B9D3-00145AEDBFD8}" dt="2022-09-29T15:40:25.078" v="12" actId="21"/>
        <pc:sldMkLst>
          <pc:docMk/>
          <pc:sldMk cId="1662637122" sldId="305"/>
        </pc:sldMkLst>
      </pc:sldChg>
      <pc:sldChg chg="del">
        <pc:chgData name="Ife Uchime" userId="f515bf78603cf99f" providerId="LiveId" clId="{68B07493-5810-E248-B9D3-00145AEDBFD8}" dt="2022-09-29T15:40:26.677" v="14" actId="21"/>
        <pc:sldMkLst>
          <pc:docMk/>
          <pc:sldMk cId="879844187" sldId="306"/>
        </pc:sldMkLst>
      </pc:sldChg>
      <pc:sldChg chg="del">
        <pc:chgData name="Ife Uchime" userId="f515bf78603cf99f" providerId="LiveId" clId="{68B07493-5810-E248-B9D3-00145AEDBFD8}" dt="2022-09-29T15:40:42.391" v="17" actId="21"/>
        <pc:sldMkLst>
          <pc:docMk/>
          <pc:sldMk cId="3443683695" sldId="307"/>
        </pc:sldMkLst>
      </pc:sldChg>
      <pc:sldChg chg="del">
        <pc:chgData name="Ife Uchime" userId="f515bf78603cf99f" providerId="LiveId" clId="{68B07493-5810-E248-B9D3-00145AEDBFD8}" dt="2022-09-29T15:40:47.132" v="22" actId="21"/>
        <pc:sldMkLst>
          <pc:docMk/>
          <pc:sldMk cId="2508547297" sldId="308"/>
        </pc:sldMkLst>
      </pc:sldChg>
      <pc:sldChg chg="del">
        <pc:chgData name="Ife Uchime" userId="f515bf78603cf99f" providerId="LiveId" clId="{68B07493-5810-E248-B9D3-00145AEDBFD8}" dt="2022-09-29T15:40:54.040" v="27" actId="21"/>
        <pc:sldMkLst>
          <pc:docMk/>
          <pc:sldMk cId="3479120471" sldId="309"/>
        </pc:sldMkLst>
      </pc:sldChg>
      <pc:sldChg chg="del">
        <pc:chgData name="Ife Uchime" userId="f515bf78603cf99f" providerId="LiveId" clId="{68B07493-5810-E248-B9D3-00145AEDBFD8}" dt="2022-09-29T15:40:59.735" v="32" actId="21"/>
        <pc:sldMkLst>
          <pc:docMk/>
          <pc:sldMk cId="3318670209" sldId="310"/>
        </pc:sldMkLst>
      </pc:sldChg>
      <pc:sldChg chg="del">
        <pc:chgData name="Ife Uchime" userId="f515bf78603cf99f" providerId="LiveId" clId="{68B07493-5810-E248-B9D3-00145AEDBFD8}" dt="2022-09-29T15:41:06.283" v="37" actId="21"/>
        <pc:sldMkLst>
          <pc:docMk/>
          <pc:sldMk cId="2025034529" sldId="311"/>
        </pc:sldMkLst>
      </pc:sldChg>
      <pc:sldChg chg="del">
        <pc:chgData name="Ife Uchime" userId="f515bf78603cf99f" providerId="LiveId" clId="{68B07493-5810-E248-B9D3-00145AEDBFD8}" dt="2022-09-29T15:41:12.848" v="42" actId="21"/>
        <pc:sldMkLst>
          <pc:docMk/>
          <pc:sldMk cId="3182822066" sldId="312"/>
        </pc:sldMkLst>
      </pc:sldChg>
      <pc:sldChg chg="del">
        <pc:chgData name="Ife Uchime" userId="f515bf78603cf99f" providerId="LiveId" clId="{68B07493-5810-E248-B9D3-00145AEDBFD8}" dt="2022-09-29T15:41:20.140" v="47" actId="21"/>
        <pc:sldMkLst>
          <pc:docMk/>
          <pc:sldMk cId="545133147" sldId="313"/>
        </pc:sldMkLst>
      </pc:sldChg>
      <pc:sldChg chg="del">
        <pc:chgData name="Ife Uchime" userId="f515bf78603cf99f" providerId="LiveId" clId="{68B07493-5810-E248-B9D3-00145AEDBFD8}" dt="2022-09-29T15:41:23.840" v="52" actId="21"/>
        <pc:sldMkLst>
          <pc:docMk/>
          <pc:sldMk cId="2093992609" sldId="314"/>
        </pc:sldMkLst>
      </pc:sldChg>
      <pc:sldChg chg="del">
        <pc:chgData name="Ife Uchime" userId="f515bf78603cf99f" providerId="LiveId" clId="{68B07493-5810-E248-B9D3-00145AEDBFD8}" dt="2022-09-29T15:41:28.809" v="57" actId="21"/>
        <pc:sldMkLst>
          <pc:docMk/>
          <pc:sldMk cId="1872093250" sldId="315"/>
        </pc:sldMkLst>
      </pc:sldChg>
      <pc:sldChg chg="del">
        <pc:chgData name="Ife Uchime" userId="f515bf78603cf99f" providerId="LiveId" clId="{68B07493-5810-E248-B9D3-00145AEDBFD8}" dt="2022-09-29T15:41:35.791" v="62" actId="21"/>
        <pc:sldMkLst>
          <pc:docMk/>
          <pc:sldMk cId="2259768349" sldId="316"/>
        </pc:sldMkLst>
      </pc:sldChg>
      <pc:sldChg chg="del">
        <pc:chgData name="Ife Uchime" userId="f515bf78603cf99f" providerId="LiveId" clId="{68B07493-5810-E248-B9D3-00145AEDBFD8}" dt="2022-09-29T15:41:37.916" v="64" actId="21"/>
        <pc:sldMkLst>
          <pc:docMk/>
          <pc:sldMk cId="1070503774" sldId="317"/>
        </pc:sldMkLst>
      </pc:sldChg>
      <pc:sldChg chg="del">
        <pc:chgData name="Ife Uchime" userId="f515bf78603cf99f" providerId="LiveId" clId="{68B07493-5810-E248-B9D3-00145AEDBFD8}" dt="2022-09-29T15:41:51.078" v="66" actId="21"/>
        <pc:sldMkLst>
          <pc:docMk/>
          <pc:sldMk cId="2576055087" sldId="319"/>
        </pc:sldMkLst>
      </pc:sldChg>
      <pc:sldChg chg="del">
        <pc:chgData name="Ife Uchime" userId="f515bf78603cf99f" providerId="LiveId" clId="{68B07493-5810-E248-B9D3-00145AEDBFD8}" dt="2022-09-29T15:41:52.541" v="68" actId="21"/>
        <pc:sldMkLst>
          <pc:docMk/>
          <pc:sldMk cId="2909783008" sldId="320"/>
        </pc:sldMkLst>
      </pc:sldChg>
      <pc:sldChg chg="del">
        <pc:chgData name="Ife Uchime" userId="f515bf78603cf99f" providerId="LiveId" clId="{68B07493-5810-E248-B9D3-00145AEDBFD8}" dt="2022-09-29T15:41:51.609" v="67" actId="21"/>
        <pc:sldMkLst>
          <pc:docMk/>
          <pc:sldMk cId="339475436" sldId="324"/>
        </pc:sldMkLst>
      </pc:sldChg>
      <pc:sldChg chg="del">
        <pc:chgData name="Ife Uchime" userId="f515bf78603cf99f" providerId="LiveId" clId="{68B07493-5810-E248-B9D3-00145AEDBFD8}" dt="2022-09-29T15:41:37.900" v="63" actId="21"/>
        <pc:sldMkLst>
          <pc:docMk/>
          <pc:sldMk cId="1310623273" sldId="325"/>
        </pc:sldMkLst>
      </pc:sldChg>
      <pc:sldChg chg="del">
        <pc:chgData name="Ife Uchime" userId="f515bf78603cf99f" providerId="LiveId" clId="{68B07493-5810-E248-B9D3-00145AEDBFD8}" dt="2022-09-29T15:41:53.880" v="69" actId="21"/>
        <pc:sldMkLst>
          <pc:docMk/>
          <pc:sldMk cId="2924183531" sldId="327"/>
        </pc:sldMkLst>
      </pc:sldChg>
      <pc:sldChg chg="del">
        <pc:chgData name="Ife Uchime" userId="f515bf78603cf99f" providerId="LiveId" clId="{68B07493-5810-E248-B9D3-00145AEDBFD8}" dt="2022-09-29T15:40:44.341" v="20" actId="21"/>
        <pc:sldMkLst>
          <pc:docMk/>
          <pc:sldMk cId="2140689957" sldId="328"/>
        </pc:sldMkLst>
      </pc:sldChg>
      <pc:sldChg chg="del">
        <pc:chgData name="Ife Uchime" userId="f515bf78603cf99f" providerId="LiveId" clId="{68B07493-5810-E248-B9D3-00145AEDBFD8}" dt="2022-09-29T15:40:53.158" v="26" actId="21"/>
        <pc:sldMkLst>
          <pc:docMk/>
          <pc:sldMk cId="2786578341" sldId="329"/>
        </pc:sldMkLst>
      </pc:sldChg>
      <pc:sldChg chg="del">
        <pc:chgData name="Ife Uchime" userId="f515bf78603cf99f" providerId="LiveId" clId="{68B07493-5810-E248-B9D3-00145AEDBFD8}" dt="2022-09-29T15:40:51.647" v="25" actId="21"/>
        <pc:sldMkLst>
          <pc:docMk/>
          <pc:sldMk cId="1348893540" sldId="331"/>
        </pc:sldMkLst>
      </pc:sldChg>
      <pc:sldChg chg="del">
        <pc:chgData name="Ife Uchime" userId="f515bf78603cf99f" providerId="LiveId" clId="{68B07493-5810-E248-B9D3-00145AEDBFD8}" dt="2022-09-29T15:40:45.550" v="21" actId="21"/>
        <pc:sldMkLst>
          <pc:docMk/>
          <pc:sldMk cId="838131612" sldId="332"/>
        </pc:sldMkLst>
      </pc:sldChg>
      <pc:sldChg chg="del">
        <pc:chgData name="Ife Uchime" userId="f515bf78603cf99f" providerId="LiveId" clId="{68B07493-5810-E248-B9D3-00145AEDBFD8}" dt="2022-09-29T15:41:12.215" v="41" actId="21"/>
        <pc:sldMkLst>
          <pc:docMk/>
          <pc:sldMk cId="1253966350" sldId="333"/>
        </pc:sldMkLst>
      </pc:sldChg>
      <pc:sldChg chg="del">
        <pc:chgData name="Ife Uchime" userId="f515bf78603cf99f" providerId="LiveId" clId="{68B07493-5810-E248-B9D3-00145AEDBFD8}" dt="2022-09-29T15:40:56.647" v="30" actId="21"/>
        <pc:sldMkLst>
          <pc:docMk/>
          <pc:sldMk cId="2546462722" sldId="334"/>
        </pc:sldMkLst>
      </pc:sldChg>
      <pc:sldChg chg="del">
        <pc:chgData name="Ife Uchime" userId="f515bf78603cf99f" providerId="LiveId" clId="{68B07493-5810-E248-B9D3-00145AEDBFD8}" dt="2022-09-29T15:41:35.011" v="60" actId="21"/>
        <pc:sldMkLst>
          <pc:docMk/>
          <pc:sldMk cId="716443727" sldId="335"/>
        </pc:sldMkLst>
      </pc:sldChg>
      <pc:sldChg chg="del">
        <pc:chgData name="Ife Uchime" userId="f515bf78603cf99f" providerId="LiveId" clId="{68B07493-5810-E248-B9D3-00145AEDBFD8}" dt="2022-09-29T15:41:28.796" v="56" actId="21"/>
        <pc:sldMkLst>
          <pc:docMk/>
          <pc:sldMk cId="1036612801" sldId="336"/>
        </pc:sldMkLst>
      </pc:sldChg>
      <pc:sldChg chg="del">
        <pc:chgData name="Ife Uchime" userId="f515bf78603cf99f" providerId="LiveId" clId="{68B07493-5810-E248-B9D3-00145AEDBFD8}" dt="2022-09-29T15:41:03.884" v="35" actId="21"/>
        <pc:sldMkLst>
          <pc:docMk/>
          <pc:sldMk cId="3458961132" sldId="339"/>
        </pc:sldMkLst>
      </pc:sldChg>
      <pc:sldChg chg="del">
        <pc:chgData name="Ife Uchime" userId="f515bf78603cf99f" providerId="LiveId" clId="{68B07493-5810-E248-B9D3-00145AEDBFD8}" dt="2022-09-29T15:41:05.210" v="36" actId="21"/>
        <pc:sldMkLst>
          <pc:docMk/>
          <pc:sldMk cId="2072167382" sldId="340"/>
        </pc:sldMkLst>
      </pc:sldChg>
      <pc:sldChg chg="del">
        <pc:chgData name="Ife Uchime" userId="f515bf78603cf99f" providerId="LiveId" clId="{68B07493-5810-E248-B9D3-00145AEDBFD8}" dt="2022-09-29T15:41:28.778" v="55" actId="21"/>
        <pc:sldMkLst>
          <pc:docMk/>
          <pc:sldMk cId="1167369407" sldId="341"/>
        </pc:sldMkLst>
      </pc:sldChg>
      <pc:sldChg chg="del">
        <pc:chgData name="Ife Uchime" userId="f515bf78603cf99f" providerId="LiveId" clId="{68B07493-5810-E248-B9D3-00145AEDBFD8}" dt="2022-09-29T15:41:23.766" v="51" actId="21"/>
        <pc:sldMkLst>
          <pc:docMk/>
          <pc:sldMk cId="3188826130" sldId="342"/>
        </pc:sldMkLst>
      </pc:sldChg>
      <pc:sldChg chg="del">
        <pc:chgData name="Ife Uchime" userId="f515bf78603cf99f" providerId="LiveId" clId="{68B07493-5810-E248-B9D3-00145AEDBFD8}" dt="2022-09-29T15:40:56.544" v="29" actId="21"/>
        <pc:sldMkLst>
          <pc:docMk/>
          <pc:sldMk cId="2424808697" sldId="343"/>
        </pc:sldMkLst>
      </pc:sldChg>
      <pc:sldChg chg="del">
        <pc:chgData name="Ife Uchime" userId="f515bf78603cf99f" providerId="LiveId" clId="{68B07493-5810-E248-B9D3-00145AEDBFD8}" dt="2022-09-29T15:40:58.289" v="31" actId="21"/>
        <pc:sldMkLst>
          <pc:docMk/>
          <pc:sldMk cId="2898397098" sldId="344"/>
        </pc:sldMkLst>
      </pc:sldChg>
      <pc:sldChg chg="del">
        <pc:chgData name="Ife Uchime" userId="f515bf78603cf99f" providerId="LiveId" clId="{68B07493-5810-E248-B9D3-00145AEDBFD8}" dt="2022-09-29T15:41:15.853" v="44" actId="21"/>
        <pc:sldMkLst>
          <pc:docMk/>
          <pc:sldMk cId="1485907594" sldId="345"/>
        </pc:sldMkLst>
      </pc:sldChg>
      <pc:sldChg chg="del">
        <pc:chgData name="Ife Uchime" userId="f515bf78603cf99f" providerId="LiveId" clId="{68B07493-5810-E248-B9D3-00145AEDBFD8}" dt="2022-09-29T15:41:17.543" v="45" actId="21"/>
        <pc:sldMkLst>
          <pc:docMk/>
          <pc:sldMk cId="999800980" sldId="346"/>
        </pc:sldMkLst>
      </pc:sldChg>
      <pc:sldChg chg="del">
        <pc:chgData name="Ife Uchime" userId="f515bf78603cf99f" providerId="LiveId" clId="{68B07493-5810-E248-B9D3-00145AEDBFD8}" dt="2022-09-29T15:41:18.616" v="46" actId="21"/>
        <pc:sldMkLst>
          <pc:docMk/>
          <pc:sldMk cId="1440480140" sldId="347"/>
        </pc:sldMkLst>
      </pc:sldChg>
      <pc:sldChg chg="del">
        <pc:chgData name="Ife Uchime" userId="f515bf78603cf99f" providerId="LiveId" clId="{68B07493-5810-E248-B9D3-00145AEDBFD8}" dt="2022-09-29T15:41:14.146" v="43" actId="21"/>
        <pc:sldMkLst>
          <pc:docMk/>
          <pc:sldMk cId="2437964720" sldId="348"/>
        </pc:sldMkLst>
      </pc:sldChg>
      <pc:sldChg chg="del">
        <pc:chgData name="Ife Uchime" userId="f515bf78603cf99f" providerId="LiveId" clId="{68B07493-5810-E248-B9D3-00145AEDBFD8}" dt="2022-09-29T15:41:21.306" v="48" actId="21"/>
        <pc:sldMkLst>
          <pc:docMk/>
          <pc:sldMk cId="2390943745" sldId="349"/>
        </pc:sldMkLst>
      </pc:sldChg>
      <pc:sldChg chg="del">
        <pc:chgData name="Ife Uchime" userId="f515bf78603cf99f" providerId="LiveId" clId="{68B07493-5810-E248-B9D3-00145AEDBFD8}" dt="2022-09-29T15:40:36.065" v="15" actId="21"/>
        <pc:sldMkLst>
          <pc:docMk/>
          <pc:sldMk cId="679861478" sldId="351"/>
        </pc:sldMkLst>
      </pc:sldChg>
      <pc:sldChg chg="del">
        <pc:chgData name="Ife Uchime" userId="f515bf78603cf99f" providerId="LiveId" clId="{68B07493-5810-E248-B9D3-00145AEDBFD8}" dt="2022-09-29T15:39:59.277" v="4" actId="2696"/>
        <pc:sldMkLst>
          <pc:docMk/>
          <pc:sldMk cId="2211353044" sldId="352"/>
        </pc:sldMkLst>
      </pc:sldChg>
      <pc:sldChg chg="del">
        <pc:chgData name="Ife Uchime" userId="f515bf78603cf99f" providerId="LiveId" clId="{68B07493-5810-E248-B9D3-00145AEDBFD8}" dt="2022-09-29T15:40:19.872" v="9" actId="21"/>
        <pc:sldMkLst>
          <pc:docMk/>
          <pc:sldMk cId="1551846745" sldId="353"/>
        </pc:sldMkLst>
      </pc:sldChg>
      <pc:sldChg chg="del">
        <pc:chgData name="Ife Uchime" userId="f515bf78603cf99f" providerId="LiveId" clId="{68B07493-5810-E248-B9D3-00145AEDBFD8}" dt="2022-09-29T15:40:21.715" v="11" actId="21"/>
        <pc:sldMkLst>
          <pc:docMk/>
          <pc:sldMk cId="1723866798" sldId="354"/>
        </pc:sldMkLst>
      </pc:sldChg>
      <pc:sldChg chg="del">
        <pc:chgData name="Ife Uchime" userId="f515bf78603cf99f" providerId="LiveId" clId="{68B07493-5810-E248-B9D3-00145AEDBFD8}" dt="2022-09-29T15:40:25.097" v="13" actId="21"/>
        <pc:sldMkLst>
          <pc:docMk/>
          <pc:sldMk cId="4075116009" sldId="358"/>
        </pc:sldMkLst>
      </pc:sldChg>
      <pc:sldChg chg="del">
        <pc:chgData name="Ife Uchime" userId="f515bf78603cf99f" providerId="LiveId" clId="{68B07493-5810-E248-B9D3-00145AEDBFD8}" dt="2022-09-29T15:40:12.919" v="7" actId="2696"/>
        <pc:sldMkLst>
          <pc:docMk/>
          <pc:sldMk cId="2330196950" sldId="359"/>
        </pc:sldMkLst>
      </pc:sldChg>
      <pc:sldChg chg="del">
        <pc:chgData name="Ife Uchime" userId="f515bf78603cf99f" providerId="LiveId" clId="{68B07493-5810-E248-B9D3-00145AEDBFD8}" dt="2022-09-29T15:39:58.203" v="3" actId="2696"/>
        <pc:sldMkLst>
          <pc:docMk/>
          <pc:sldMk cId="557855745" sldId="360"/>
        </pc:sldMkLst>
      </pc:sldChg>
      <pc:sldChg chg="del">
        <pc:chgData name="Ife Uchime" userId="f515bf78603cf99f" providerId="LiveId" clId="{68B07493-5810-E248-B9D3-00145AEDBFD8}" dt="2022-09-29T15:40:01.588" v="6" actId="2696"/>
        <pc:sldMkLst>
          <pc:docMk/>
          <pc:sldMk cId="2825202191" sldId="362"/>
        </pc:sldMkLst>
      </pc:sldChg>
      <pc:sldChg chg="del">
        <pc:chgData name="Ife Uchime" userId="f515bf78603cf99f" providerId="LiveId" clId="{68B07493-5810-E248-B9D3-00145AEDBFD8}" dt="2022-09-29T15:40:47.165" v="23" actId="21"/>
        <pc:sldMkLst>
          <pc:docMk/>
          <pc:sldMk cId="236596248" sldId="363"/>
        </pc:sldMkLst>
      </pc:sldChg>
      <pc:sldChg chg="del">
        <pc:chgData name="Ife Uchime" userId="f515bf78603cf99f" providerId="LiveId" clId="{68B07493-5810-E248-B9D3-00145AEDBFD8}" dt="2022-09-29T15:40:43.513" v="18" actId="21"/>
        <pc:sldMkLst>
          <pc:docMk/>
          <pc:sldMk cId="1248911002" sldId="364"/>
        </pc:sldMkLst>
      </pc:sldChg>
      <pc:sldChg chg="del">
        <pc:chgData name="Ife Uchime" userId="f515bf78603cf99f" providerId="LiveId" clId="{68B07493-5810-E248-B9D3-00145AEDBFD8}" dt="2022-09-29T15:41:25.161" v="53" actId="21"/>
        <pc:sldMkLst>
          <pc:docMk/>
          <pc:sldMk cId="4190342479" sldId="366"/>
        </pc:sldMkLst>
      </pc:sldChg>
      <pc:sldChg chg="del">
        <pc:chgData name="Ife Uchime" userId="f515bf78603cf99f" providerId="LiveId" clId="{68B07493-5810-E248-B9D3-00145AEDBFD8}" dt="2022-09-29T15:41:30.249" v="58" actId="21"/>
        <pc:sldMkLst>
          <pc:docMk/>
          <pc:sldMk cId="3290135996" sldId="367"/>
        </pc:sldMkLst>
      </pc:sldChg>
      <pc:sldChg chg="del">
        <pc:chgData name="Ife Uchime" userId="f515bf78603cf99f" providerId="LiveId" clId="{68B07493-5810-E248-B9D3-00145AEDBFD8}" dt="2022-09-29T15:41:21.993" v="49" actId="21"/>
        <pc:sldMkLst>
          <pc:docMk/>
          <pc:sldMk cId="3877867465" sldId="368"/>
        </pc:sldMkLst>
      </pc:sldChg>
      <pc:sldChg chg="del">
        <pc:chgData name="Ife Uchime" userId="f515bf78603cf99f" providerId="LiveId" clId="{68B07493-5810-E248-B9D3-00145AEDBFD8}" dt="2022-09-29T15:41:23.748" v="50" actId="21"/>
        <pc:sldMkLst>
          <pc:docMk/>
          <pc:sldMk cId="3955570599" sldId="369"/>
        </pc:sldMkLst>
      </pc:sldChg>
      <pc:sldChg chg="del">
        <pc:chgData name="Ife Uchime" userId="f515bf78603cf99f" providerId="LiveId" clId="{68B07493-5810-E248-B9D3-00145AEDBFD8}" dt="2022-09-29T15:41:28.172" v="54" actId="21"/>
        <pc:sldMkLst>
          <pc:docMk/>
          <pc:sldMk cId="2824368326" sldId="370"/>
        </pc:sldMkLst>
      </pc:sldChg>
      <pc:sldChg chg="del">
        <pc:chgData name="Ife Uchime" userId="f515bf78603cf99f" providerId="LiveId" clId="{68B07493-5810-E248-B9D3-00145AEDBFD8}" dt="2022-09-29T15:41:01.340" v="34" actId="21"/>
        <pc:sldMkLst>
          <pc:docMk/>
          <pc:sldMk cId="1329179729" sldId="371"/>
        </pc:sldMkLst>
      </pc:sldChg>
      <pc:sldChg chg="del">
        <pc:chgData name="Ife Uchime" userId="f515bf78603cf99f" providerId="LiveId" clId="{68B07493-5810-E248-B9D3-00145AEDBFD8}" dt="2022-09-29T15:41:35.776" v="61" actId="21"/>
        <pc:sldMkLst>
          <pc:docMk/>
          <pc:sldMk cId="1981178478" sldId="372"/>
        </pc:sldMkLst>
      </pc:sldChg>
      <pc:sldChg chg="del">
        <pc:chgData name="Ife Uchime" userId="f515bf78603cf99f" providerId="LiveId" clId="{68B07493-5810-E248-B9D3-00145AEDBFD8}" dt="2022-09-29T15:41:30.266" v="59" actId="21"/>
        <pc:sldMkLst>
          <pc:docMk/>
          <pc:sldMk cId="1065487038" sldId="373"/>
        </pc:sldMkLst>
      </pc:sldChg>
    </pc:docChg>
  </pc:docChgLst>
  <pc:docChgLst>
    <pc:chgData name="Ife Uchime" userId="f515bf78603cf99f" providerId="LiveId" clId="{080AAF34-114D-DA46-B712-8AE971618653}"/>
    <pc:docChg chg="undo custSel addSld delSld modSld">
      <pc:chgData name="Ife Uchime" userId="f515bf78603cf99f" providerId="LiveId" clId="{080AAF34-114D-DA46-B712-8AE971618653}" dt="2022-09-29T16:07:21.176" v="39" actId="2696"/>
      <pc:docMkLst>
        <pc:docMk/>
      </pc:docMkLst>
      <pc:sldChg chg="delSp delAnim">
        <pc:chgData name="Ife Uchime" userId="f515bf78603cf99f" providerId="LiveId" clId="{080AAF34-114D-DA46-B712-8AE971618653}" dt="2022-09-29T16:05:51.365" v="37" actId="478"/>
        <pc:sldMkLst>
          <pc:docMk/>
          <pc:sldMk cId="654542714" sldId="257"/>
        </pc:sldMkLst>
        <pc:picChg chg="del">
          <ac:chgData name="Ife Uchime" userId="f515bf78603cf99f" providerId="LiveId" clId="{080AAF34-114D-DA46-B712-8AE971618653}" dt="2022-09-29T16:05:51.365" v="37" actId="478"/>
          <ac:picMkLst>
            <pc:docMk/>
            <pc:sldMk cId="654542714" sldId="257"/>
            <ac:picMk id="3" creationId="{D01B830F-CF0E-4EB2-9F2D-87D18D4F89EE}"/>
          </ac:picMkLst>
        </pc:picChg>
      </pc:sldChg>
      <pc:sldChg chg="delSp modSp delAnim">
        <pc:chgData name="Ife Uchime" userId="f515bf78603cf99f" providerId="LiveId" clId="{080AAF34-114D-DA46-B712-8AE971618653}" dt="2022-09-29T16:01:24.565" v="24" actId="478"/>
        <pc:sldMkLst>
          <pc:docMk/>
          <pc:sldMk cId="1356727695" sldId="258"/>
        </pc:sldMkLst>
        <pc:picChg chg="del">
          <ac:chgData name="Ife Uchime" userId="f515bf78603cf99f" providerId="LiveId" clId="{080AAF34-114D-DA46-B712-8AE971618653}" dt="2022-09-29T16:01:21.394" v="21" actId="478"/>
          <ac:picMkLst>
            <pc:docMk/>
            <pc:sldMk cId="1356727695" sldId="258"/>
            <ac:picMk id="3" creationId="{294DAE0E-864E-4ADC-851B-09E9CEB512BF}"/>
          </ac:picMkLst>
        </pc:picChg>
        <pc:picChg chg="del">
          <ac:chgData name="Ife Uchime" userId="f515bf78603cf99f" providerId="LiveId" clId="{080AAF34-114D-DA46-B712-8AE971618653}" dt="2022-09-29T16:01:22.404" v="22" actId="478"/>
          <ac:picMkLst>
            <pc:docMk/>
            <pc:sldMk cId="1356727695" sldId="258"/>
            <ac:picMk id="30" creationId="{978E06FE-862D-40DD-B27B-161151C7C9E9}"/>
          </ac:picMkLst>
        </pc:picChg>
        <pc:picChg chg="del">
          <ac:chgData name="Ife Uchime" userId="f515bf78603cf99f" providerId="LiveId" clId="{080AAF34-114D-DA46-B712-8AE971618653}" dt="2022-09-29T16:01:24.565" v="24" actId="478"/>
          <ac:picMkLst>
            <pc:docMk/>
            <pc:sldMk cId="1356727695" sldId="258"/>
            <ac:picMk id="1026" creationId="{BE7D6D5F-33FC-4124-BF90-D5435E9C70DE}"/>
          </ac:picMkLst>
        </pc:picChg>
        <pc:picChg chg="del mod">
          <ac:chgData name="Ife Uchime" userId="f515bf78603cf99f" providerId="LiveId" clId="{080AAF34-114D-DA46-B712-8AE971618653}" dt="2022-09-29T16:01:19.616" v="20" actId="478"/>
          <ac:picMkLst>
            <pc:docMk/>
            <pc:sldMk cId="1356727695" sldId="258"/>
            <ac:picMk id="1028" creationId="{39F344BC-B77F-45B8-AE6F-3CDCE2638CF2}"/>
          </ac:picMkLst>
        </pc:picChg>
        <pc:picChg chg="del">
          <ac:chgData name="Ife Uchime" userId="f515bf78603cf99f" providerId="LiveId" clId="{080AAF34-114D-DA46-B712-8AE971618653}" dt="2022-09-29T16:01:23.517" v="23" actId="478"/>
          <ac:picMkLst>
            <pc:docMk/>
            <pc:sldMk cId="1356727695" sldId="258"/>
            <ac:picMk id="1030" creationId="{9145BC4A-040A-4D3B-A076-F671198535D8}"/>
          </ac:picMkLst>
        </pc:picChg>
      </pc:sldChg>
      <pc:sldChg chg="delSp del delAnim">
        <pc:chgData name="Ife Uchime" userId="f515bf78603cf99f" providerId="LiveId" clId="{080AAF34-114D-DA46-B712-8AE971618653}" dt="2022-09-29T16:07:21.176" v="39" actId="2696"/>
        <pc:sldMkLst>
          <pc:docMk/>
          <pc:sldMk cId="625885825" sldId="259"/>
        </pc:sldMkLst>
        <pc:picChg chg="del">
          <ac:chgData name="Ife Uchime" userId="f515bf78603cf99f" providerId="LiveId" clId="{080AAF34-114D-DA46-B712-8AE971618653}" dt="2022-09-29T15:56:15.079" v="5" actId="478"/>
          <ac:picMkLst>
            <pc:docMk/>
            <pc:sldMk cId="625885825" sldId="259"/>
            <ac:picMk id="12" creationId="{9F842C79-6AC7-43A9-88AE-8DFECF9CA474}"/>
          </ac:picMkLst>
        </pc:picChg>
      </pc:sldChg>
      <pc:sldChg chg="del">
        <pc:chgData name="Ife Uchime" userId="f515bf78603cf99f" providerId="LiveId" clId="{080AAF34-114D-DA46-B712-8AE971618653}" dt="2022-09-29T15:54:11.880" v="3" actId="2696"/>
        <pc:sldMkLst>
          <pc:docMk/>
          <pc:sldMk cId="89821503" sldId="291"/>
        </pc:sldMkLst>
      </pc:sldChg>
      <pc:sldChg chg="delSp addAnim delAnim">
        <pc:chgData name="Ife Uchime" userId="f515bf78603cf99f" providerId="LiveId" clId="{080AAF34-114D-DA46-B712-8AE971618653}" dt="2022-09-29T16:03:11.783" v="33" actId="27704"/>
        <pc:sldMkLst>
          <pc:docMk/>
          <pc:sldMk cId="1432295524" sldId="292"/>
        </pc:sldMkLst>
        <pc:picChg chg="del">
          <ac:chgData name="Ife Uchime" userId="f515bf78603cf99f" providerId="LiveId" clId="{080AAF34-114D-DA46-B712-8AE971618653}" dt="2022-09-29T15:56:26.667" v="6" actId="478"/>
          <ac:picMkLst>
            <pc:docMk/>
            <pc:sldMk cId="1432295524" sldId="292"/>
            <ac:picMk id="2" creationId="{3A469E1E-EDAC-4E99-9A1A-3AF49C01E854}"/>
          </ac:picMkLst>
        </pc:picChg>
      </pc:sldChg>
      <pc:sldChg chg="delSp delAnim">
        <pc:chgData name="Ife Uchime" userId="f515bf78603cf99f" providerId="LiveId" clId="{080AAF34-114D-DA46-B712-8AE971618653}" dt="2022-09-29T15:56:30.517" v="7" actId="478"/>
        <pc:sldMkLst>
          <pc:docMk/>
          <pc:sldMk cId="143616927" sldId="293"/>
        </pc:sldMkLst>
        <pc:picChg chg="del">
          <ac:chgData name="Ife Uchime" userId="f515bf78603cf99f" providerId="LiveId" clId="{080AAF34-114D-DA46-B712-8AE971618653}" dt="2022-09-29T15:56:30.517" v="7" actId="478"/>
          <ac:picMkLst>
            <pc:docMk/>
            <pc:sldMk cId="143616927" sldId="293"/>
            <ac:picMk id="2" creationId="{852CA2F2-5E61-44EE-A5F0-6C221E7B5AFE}"/>
          </ac:picMkLst>
        </pc:picChg>
      </pc:sldChg>
      <pc:sldChg chg="add del">
        <pc:chgData name="Ife Uchime" userId="f515bf78603cf99f" providerId="LiveId" clId="{080AAF34-114D-DA46-B712-8AE971618653}" dt="2022-09-29T16:07:17.399" v="38" actId="2696"/>
        <pc:sldMkLst>
          <pc:docMk/>
          <pc:sldMk cId="4119773839" sldId="297"/>
        </pc:sldMkLst>
      </pc:sldChg>
      <pc:sldChg chg="del">
        <pc:chgData name="Ife Uchime" userId="f515bf78603cf99f" providerId="LiveId" clId="{080AAF34-114D-DA46-B712-8AE971618653}" dt="2022-09-29T15:54:18.642" v="4" actId="2696"/>
        <pc:sldMkLst>
          <pc:docMk/>
          <pc:sldMk cId="2696181736" sldId="318"/>
        </pc:sldMkLst>
      </pc:sldChg>
      <pc:sldChg chg="del">
        <pc:chgData name="Ife Uchime" userId="f515bf78603cf99f" providerId="LiveId" clId="{080AAF34-114D-DA46-B712-8AE971618653}" dt="2022-09-29T16:04:15.967" v="35" actId="2696"/>
        <pc:sldMkLst>
          <pc:docMk/>
          <pc:sldMk cId="4292167376" sldId="321"/>
        </pc:sldMkLst>
      </pc:sldChg>
      <pc:sldChg chg="delSp delAnim">
        <pc:chgData name="Ife Uchime" userId="f515bf78603cf99f" providerId="LiveId" clId="{080AAF34-114D-DA46-B712-8AE971618653}" dt="2022-09-29T15:56:36.973" v="8" actId="478"/>
        <pc:sldMkLst>
          <pc:docMk/>
          <pc:sldMk cId="2928987707" sldId="326"/>
        </pc:sldMkLst>
        <pc:picChg chg="del">
          <ac:chgData name="Ife Uchime" userId="f515bf78603cf99f" providerId="LiveId" clId="{080AAF34-114D-DA46-B712-8AE971618653}" dt="2022-09-29T15:56:36.973" v="8" actId="478"/>
          <ac:picMkLst>
            <pc:docMk/>
            <pc:sldMk cId="2928987707" sldId="326"/>
            <ac:picMk id="2" creationId="{97925F00-626D-49BE-8A82-4C236917BE2C}"/>
          </ac:picMkLst>
        </pc:picChg>
      </pc:sldChg>
      <pc:sldChg chg="del">
        <pc:chgData name="Ife Uchime" userId="f515bf78603cf99f" providerId="LiveId" clId="{080AAF34-114D-DA46-B712-8AE971618653}" dt="2022-09-29T16:04:26.535" v="36" actId="21"/>
        <pc:sldMkLst>
          <pc:docMk/>
          <pc:sldMk cId="3373718778" sldId="338"/>
        </pc:sldMkLst>
      </pc:sldChg>
      <pc:sldChg chg="del">
        <pc:chgData name="Ife Uchime" userId="f515bf78603cf99f" providerId="LiveId" clId="{080AAF34-114D-DA46-B712-8AE971618653}" dt="2022-09-29T15:53:54.346" v="2" actId="2696"/>
        <pc:sldMkLst>
          <pc:docMk/>
          <pc:sldMk cId="4161988316" sldId="361"/>
        </pc:sldMkLst>
      </pc:sldChg>
      <pc:sldChg chg="delAnim">
        <pc:chgData name="Ife Uchime" userId="f515bf78603cf99f" providerId="LiveId" clId="{080AAF34-114D-DA46-B712-8AE971618653}" dt="2022-09-29T15:58:56.389" v="19" actId="27704"/>
        <pc:sldMkLst>
          <pc:docMk/>
          <pc:sldMk cId="559120598" sldId="365"/>
        </pc:sldMkLst>
      </pc:sldChg>
      <pc:sldChg chg="addAnim delAnim">
        <pc:chgData name="Ife Uchime" userId="f515bf78603cf99f" providerId="LiveId" clId="{080AAF34-114D-DA46-B712-8AE971618653}" dt="2022-09-29T16:03:15.274" v="34" actId="27704"/>
        <pc:sldMkLst>
          <pc:docMk/>
          <pc:sldMk cId="2572635894" sldId="37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ED8C1-816F-4625-863E-B972DCC8D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C50461-50CB-4373-A5B8-C3FFF8FC80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A2E2BE-5FC1-4A72-B06D-74388A9D1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A7F5-380F-43FA-8DEE-41E0E7F43C29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32DF4D-71CB-4867-9F96-D45F8690B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B2B00B-7A77-4440-B58C-8231620DE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52DAA-AAD4-4176-A55B-F3521B851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660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736EE-4876-44E6-9103-36B95D058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33C07-ECD4-4A55-BDE2-3F2D7E8C27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5E4643-BD93-4F28-81F7-809BFE984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A7F5-380F-43FA-8DEE-41E0E7F43C29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7ED689-9010-42A0-903A-ECD3F0B56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74F64F-0454-463C-9C6C-B1FCE6B4F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52DAA-AAD4-4176-A55B-F3521B851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036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E15DF-93D2-4A0B-9FEC-906A8D83E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B0D79D-8C9F-4998-A9AE-48890A548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CBA46A-07B3-49FD-A284-4A3764B29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A7F5-380F-43FA-8DEE-41E0E7F43C29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027B5-C62F-4C68-95B8-C0A6DA3BF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B81C2-100A-4513-B70A-F3D3293A1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52DAA-AAD4-4176-A55B-F3521B851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244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588CE-5123-4BE0-8353-995541F0B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882B01-DB06-48D7-B908-3182FF5FB3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4B144F-D1CA-4801-B858-911B2DD770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3DB319-7730-40B5-8702-56D18BE18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A7F5-380F-43FA-8DEE-41E0E7F43C29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EC7529-9AB2-4BF6-BC67-B770B5828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76999C-7AE7-46CA-8276-261FCDCA8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52DAA-AAD4-4176-A55B-F3521B851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09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AE7DA-54B8-41BF-A87E-6EA6E2A38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1BCE45-5F2C-4DB0-9E7D-FF7E0F7F85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1AEF81-D5D7-43FA-8BC9-BF87962DF9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183E96-5E45-404B-839B-944005E13E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B92C46-084D-438F-A104-CC333D5FE9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7960A2-68D1-4A3D-B4C6-F53DBD869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A7F5-380F-43FA-8DEE-41E0E7F43C29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6D9A7C-2D52-4AC8-A708-7EBB4D2C7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26E999-8860-4F40-9B61-2211BEFDF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52DAA-AAD4-4176-A55B-F3521B851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955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494B7-687F-44A2-B98E-569EFE5DC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EB359F-7F08-4B55-B61C-4711D6C67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A7F5-380F-43FA-8DEE-41E0E7F43C29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1B746A-D7D2-4633-A132-23521D819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7D7EAB-7E2F-4523-BF59-381E9F420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52DAA-AAD4-4176-A55B-F3521B851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899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D2E6B4-5FB4-49C7-A8F0-4D0100077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A7F5-380F-43FA-8DEE-41E0E7F43C29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92F7AE-859D-4A25-BCB7-E547F65F7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948CC1-584F-4DCB-809E-763DCE65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52DAA-AAD4-4176-A55B-F3521B851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677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7A5D6-0EAF-4A5A-9ACD-EA0C096BB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55A37F-448B-4327-9355-91FA5614F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A8E561-775E-4DFF-AB0B-A6AC7EF7BE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FD2F01-D204-486D-B958-C2A21D11C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A7F5-380F-43FA-8DEE-41E0E7F43C29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79A5C6-4625-4B93-9FF6-781EA9D3A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9070CA-D152-49D0-A10B-708885EEA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52DAA-AAD4-4176-A55B-F3521B851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823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760BB-046E-4CBD-AEA0-23B2210DE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C586A0-9E51-4284-9669-8E34CF522E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36C0F5-7828-44E3-B5DF-449E62A13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F11BCD-5CB2-498F-810B-46ECA0690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A7F5-380F-43FA-8DEE-41E0E7F43C29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2325A8-D3BE-442B-909C-7570AB574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B5612E-353C-4888-AA75-8746B6A9E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52DAA-AAD4-4176-A55B-F3521B851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666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32807-29F9-495D-8759-D84F146CD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B54D46-5660-4109-B82B-0F7023162A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4E220E-6E06-4436-B706-BDA2DC7C6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A7F5-380F-43FA-8DEE-41E0E7F43C29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E2D17-1DA3-4406-8BDD-CA6C1E147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74FAD-4074-4839-A730-CDDAF25BC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52DAA-AAD4-4176-A55B-F3521B851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10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1197FF-52E2-440A-B04E-4A307BEA1C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24125F-FA53-4504-B704-8F078FF845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C0039-0A39-426B-8CE0-757EC35E6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A7F5-380F-43FA-8DEE-41E0E7F43C29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34F41-E8D1-42E3-B50A-7D7018B87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107EE-4D90-48EF-90DA-8A1954D6D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52DAA-AAD4-4176-A55B-F3521B851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44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1A83A-57F6-4C8A-87E6-F39CA56F7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11CD85-3E59-4A20-ACE3-F2840F8EC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46784-5C35-464D-B0D2-5DCE1F0D78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ABA7F5-380F-43FA-8DEE-41E0E7F43C29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C84AB7-E65F-4DFD-A262-36ADAE165D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9B4933-1519-4670-8891-4511064B95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F52DAA-AAD4-4176-A55B-F3521B851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740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2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7.xml" /><Relationship Id="rId6" Type="http://schemas.openxmlformats.org/officeDocument/2006/relationships/slide" Target="slide6.xml" /><Relationship Id="rId5" Type="http://schemas.openxmlformats.org/officeDocument/2006/relationships/slide" Target="slide7.xml" /><Relationship Id="rId4" Type="http://schemas.openxmlformats.org/officeDocument/2006/relationships/slide" Target="slide4.xml" /><Relationship Id="rId14" Type="http://schemas.openxmlformats.org/officeDocument/2006/relationships/audio" Target="../media/audio1.wav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2.png" 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 /><Relationship Id="rId3" Type="http://schemas.openxmlformats.org/officeDocument/2006/relationships/slideLayout" Target="../slideLayouts/slideLayout7.xml" /><Relationship Id="rId7" Type="http://schemas.openxmlformats.org/officeDocument/2006/relationships/slide" Target="slide7.xml" /><Relationship Id="rId12" Type="http://schemas.openxmlformats.org/officeDocument/2006/relationships/image" Target="../media/image9.png" /><Relationship Id="rId2" Type="http://schemas.openxmlformats.org/officeDocument/2006/relationships/audio" Target="../media/media1.mp3" /><Relationship Id="rId1" Type="http://schemas.microsoft.com/office/2007/relationships/media" Target="../media/media1.mp3" /><Relationship Id="rId6" Type="http://schemas.openxmlformats.org/officeDocument/2006/relationships/image" Target="../media/image2.png" /><Relationship Id="rId11" Type="http://schemas.openxmlformats.org/officeDocument/2006/relationships/image" Target="../media/image8.png" /><Relationship Id="rId5" Type="http://schemas.openxmlformats.org/officeDocument/2006/relationships/slide" Target="slide3.xml" /><Relationship Id="rId10" Type="http://schemas.openxmlformats.org/officeDocument/2006/relationships/image" Target="../media/image7.png" /><Relationship Id="rId4" Type="http://schemas.openxmlformats.org/officeDocument/2006/relationships/image" Target="../media/image5.jpeg" /><Relationship Id="rId9" Type="http://schemas.openxmlformats.org/officeDocument/2006/relationships/slide" Target="slide6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 /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2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 /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2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 /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2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pongeBob Cosmic Shake Story &amp; Gameplay Trailer - IGN">
            <a:extLst>
              <a:ext uri="{FF2B5EF4-FFF2-40B4-BE49-F238E27FC236}">
                <a16:creationId xmlns:a16="http://schemas.microsoft.com/office/drawing/2014/main" id="{EBAF9625-65C5-4238-BC00-2756318693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pongeBob SquarePants – Logos Download">
            <a:extLst>
              <a:ext uri="{FF2B5EF4-FFF2-40B4-BE49-F238E27FC236}">
                <a16:creationId xmlns:a16="http://schemas.microsoft.com/office/drawing/2014/main" id="{EED123C0-7AA2-4225-B168-24A857753E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057" y="1156394"/>
            <a:ext cx="8572500" cy="4545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4542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BEC52D7-D9D2-4EC4-A5ED-C4DF3848D518}"/>
              </a:ext>
            </a:extLst>
          </p:cNvPr>
          <p:cNvSpPr/>
          <p:nvPr/>
        </p:nvSpPr>
        <p:spPr>
          <a:xfrm>
            <a:off x="2611571" y="604456"/>
            <a:ext cx="676513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200" dirty="0">
                <a:ln w="28575">
                  <a:solidFill>
                    <a:schemeClr val="tx1"/>
                  </a:solidFill>
                </a:ln>
                <a:latin typeface="Showcard Gothic" panose="04020904020102020604" pitchFamily="82" charset="0"/>
              </a:rPr>
              <a:t>Welcome to </a:t>
            </a:r>
            <a:r>
              <a:rPr lang="en-US" sz="4200" dirty="0" err="1">
                <a:ln w="28575">
                  <a:solidFill>
                    <a:schemeClr val="tx1"/>
                  </a:solidFill>
                </a:ln>
                <a:latin typeface="Showcard Gothic" panose="04020904020102020604" pitchFamily="82" charset="0"/>
              </a:rPr>
              <a:t>Spongebob</a:t>
            </a:r>
            <a:r>
              <a:rPr lang="en-US" sz="4200" dirty="0">
                <a:ln w="28575">
                  <a:solidFill>
                    <a:schemeClr val="tx1"/>
                  </a:solidFill>
                </a:ln>
                <a:latin typeface="Showcard Gothic" panose="04020904020102020604" pitchFamily="82" charset="0"/>
              </a:rPr>
              <a:t> Bomb Game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B7EE4C0-1A98-4D7E-A2C8-A424A13CC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6789" y="604456"/>
            <a:ext cx="8274697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n w="28575">
                  <a:solidFill>
                    <a:schemeClr val="tx1"/>
                  </a:solidFill>
                </a:ln>
                <a:solidFill>
                  <a:srgbClr val="FFC000"/>
                </a:solidFill>
                <a:latin typeface="Showcard Gothic" panose="04020904020102020604" pitchFamily="82" charset="0"/>
              </a:rPr>
              <a:t>Welcome to </a:t>
            </a:r>
            <a:r>
              <a:rPr lang="en-US" dirty="0" err="1">
                <a:ln w="28575">
                  <a:solidFill>
                    <a:schemeClr val="tx1"/>
                  </a:solidFill>
                </a:ln>
                <a:solidFill>
                  <a:srgbClr val="FFC000"/>
                </a:solidFill>
                <a:latin typeface="Showcard Gothic" panose="04020904020102020604" pitchFamily="82" charset="0"/>
              </a:rPr>
              <a:t>Spongebob</a:t>
            </a:r>
            <a:r>
              <a:rPr lang="en-US" dirty="0">
                <a:ln w="28575">
                  <a:solidFill>
                    <a:schemeClr val="tx1"/>
                  </a:solidFill>
                </a:ln>
                <a:solidFill>
                  <a:srgbClr val="FFC000"/>
                </a:solidFill>
                <a:latin typeface="Showcard Gothic" panose="04020904020102020604" pitchFamily="82" charset="0"/>
              </a:rPr>
              <a:t> Bomb Game</a:t>
            </a:r>
          </a:p>
        </p:txBody>
      </p:sp>
      <p:sp>
        <p:nvSpPr>
          <p:cNvPr id="5" name="Vertical Text Placeholder 4">
            <a:extLst>
              <a:ext uri="{FF2B5EF4-FFF2-40B4-BE49-F238E27FC236}">
                <a16:creationId xmlns:a16="http://schemas.microsoft.com/office/drawing/2014/main" id="{6CE3AE44-4D98-485D-9949-1CB33476C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3033" y="2358189"/>
            <a:ext cx="6207704" cy="3585411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dirty="0"/>
              <a:t>You will be put into 2 groups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dirty="0"/>
              <a:t>Each group must pick a letter. Each letter contains a question. If you answer that question correct, you will receive a surprise. Be careful. The surprise could be reward or a punishment.</a:t>
            </a:r>
          </a:p>
          <a:p>
            <a:pPr marL="0" indent="0" algn="ctr">
              <a:lnSpc>
                <a:spcPct val="110000"/>
              </a:lnSpc>
              <a:buNone/>
            </a:pPr>
            <a:endParaRPr lang="en-US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dirty="0"/>
              <a:t>To return to the home page, click the SpongeBob logo </a:t>
            </a:r>
          </a:p>
        </p:txBody>
      </p:sp>
      <p:pic>
        <p:nvPicPr>
          <p:cNvPr id="2050" name="Picture 2" descr="Spongebob Squarepants No Background - PNG All">
            <a:extLst>
              <a:ext uri="{FF2B5EF4-FFF2-40B4-BE49-F238E27FC236}">
                <a16:creationId xmlns:a16="http://schemas.microsoft.com/office/drawing/2014/main" id="{6FFCA205-EE84-4CA9-A793-C78EE9AAA8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73" y="2127378"/>
            <a:ext cx="4900560" cy="4040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SpongeBob SquarePants – Logos Download">
            <a:hlinkClick r:id="rId3" action="ppaction://hlinksldjump"/>
            <a:extLst>
              <a:ext uri="{FF2B5EF4-FFF2-40B4-BE49-F238E27FC236}">
                <a16:creationId xmlns:a16="http://schemas.microsoft.com/office/drawing/2014/main" id="{9DF1AA88-989B-4912-89FD-866607459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0082" y="5721532"/>
            <a:ext cx="1682364" cy="892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2635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BD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B0ECEC-60DB-4621-A968-77AC7E500CDC}"/>
              </a:ext>
            </a:extLst>
          </p:cNvPr>
          <p:cNvSpPr txBox="1"/>
          <p:nvPr/>
        </p:nvSpPr>
        <p:spPr>
          <a:xfrm>
            <a:off x="8447745" y="2222414"/>
            <a:ext cx="3585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howcard Gothic" panose="04020904020102020604" pitchFamily="82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</a:t>
            </a:r>
            <a:endParaRPr lang="en-US" sz="6600" b="1" u="sng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Showcard Gothic" panose="04020904020102020604" pitchFamily="82" charset="0"/>
            </a:endParaRPr>
          </a:p>
        </p:txBody>
      </p:sp>
      <p:sp>
        <p:nvSpPr>
          <p:cNvPr id="11" name="TextBox 10">
            <a:hlinkClick r:id="" action="ppaction://noaction"/>
            <a:extLst>
              <a:ext uri="{FF2B5EF4-FFF2-40B4-BE49-F238E27FC236}">
                <a16:creationId xmlns:a16="http://schemas.microsoft.com/office/drawing/2014/main" id="{6274F225-3EF8-4580-B610-7272B1B7494D}"/>
              </a:ext>
            </a:extLst>
          </p:cNvPr>
          <p:cNvSpPr txBox="1"/>
          <p:nvPr/>
        </p:nvSpPr>
        <p:spPr>
          <a:xfrm>
            <a:off x="1840470" y="2339482"/>
            <a:ext cx="3585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howcard Gothic" panose="04020904020102020604" pitchFamily="82" charset="0"/>
              </a:rPr>
              <a:t>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188F8E-9C7F-44DB-860B-70546FBDB07C}"/>
              </a:ext>
            </a:extLst>
          </p:cNvPr>
          <p:cNvSpPr txBox="1"/>
          <p:nvPr/>
        </p:nvSpPr>
        <p:spPr>
          <a:xfrm>
            <a:off x="9046892" y="762278"/>
            <a:ext cx="3585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howcard Gothic" panose="04020904020102020604" pitchFamily="82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</a:t>
            </a:r>
            <a:endParaRPr lang="en-US" sz="6600" b="1" u="sng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Showcard Gothic" panose="04020904020102020604" pitchFamily="82" charset="0"/>
            </a:endParaRPr>
          </a:p>
        </p:txBody>
      </p:sp>
      <p:sp>
        <p:nvSpPr>
          <p:cNvPr id="17" name="TextBox 16">
            <a:hlinkClick r:id="rId3" action="ppaction://hlinksldjump"/>
            <a:extLst>
              <a:ext uri="{FF2B5EF4-FFF2-40B4-BE49-F238E27FC236}">
                <a16:creationId xmlns:a16="http://schemas.microsoft.com/office/drawing/2014/main" id="{08872BDD-78F2-4A99-A787-D9738C1B7C2C}"/>
              </a:ext>
            </a:extLst>
          </p:cNvPr>
          <p:cNvSpPr txBox="1"/>
          <p:nvPr/>
        </p:nvSpPr>
        <p:spPr>
          <a:xfrm>
            <a:off x="4051242" y="771787"/>
            <a:ext cx="3585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howcard Gothic" panose="04020904020102020604" pitchFamily="82" charset="0"/>
              </a:rPr>
              <a:t>C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082D77B-A83A-49FB-BA02-F494B7B2EA1F}"/>
              </a:ext>
            </a:extLst>
          </p:cNvPr>
          <p:cNvSpPr txBox="1"/>
          <p:nvPr/>
        </p:nvSpPr>
        <p:spPr>
          <a:xfrm>
            <a:off x="10119793" y="2258229"/>
            <a:ext cx="3585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howcard Gothic" panose="04020904020102020604" pitchFamily="82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</a:t>
            </a:r>
            <a:endParaRPr lang="en-US" sz="6600" b="1" u="sng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Showcard Gothic" panose="04020904020102020604" pitchFamily="8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F2C2C84-92B6-475E-B84D-DAE6E845E291}"/>
              </a:ext>
            </a:extLst>
          </p:cNvPr>
          <p:cNvSpPr txBox="1"/>
          <p:nvPr/>
        </p:nvSpPr>
        <p:spPr>
          <a:xfrm>
            <a:off x="7353243" y="783949"/>
            <a:ext cx="3585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howcard Gothic" panose="04020904020102020604" pitchFamily="82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</a:t>
            </a:r>
            <a:endParaRPr lang="en-US" sz="6600" b="1" u="sng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Showcard Gothic" panose="04020904020102020604" pitchFamily="8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AE710C7-1EBD-4124-9F40-C2C517A09AA5}"/>
              </a:ext>
            </a:extLst>
          </p:cNvPr>
          <p:cNvSpPr txBox="1"/>
          <p:nvPr/>
        </p:nvSpPr>
        <p:spPr>
          <a:xfrm>
            <a:off x="976323" y="762279"/>
            <a:ext cx="3585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howcard Gothic" panose="04020904020102020604" pitchFamily="8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</a:t>
            </a:r>
            <a:endParaRPr lang="en-US" sz="6600" b="1" u="sng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Showcard Gothic" panose="04020904020102020604" pitchFamily="8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B8121CA-79E9-4EFF-9F0B-D307C877FD9D}"/>
              </a:ext>
            </a:extLst>
          </p:cNvPr>
          <p:cNvSpPr txBox="1"/>
          <p:nvPr/>
        </p:nvSpPr>
        <p:spPr>
          <a:xfrm>
            <a:off x="10772047" y="817801"/>
            <a:ext cx="3585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howcard Gothic" panose="04020904020102020604" pitchFamily="82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</a:t>
            </a:r>
            <a:endParaRPr lang="en-US" sz="6600" b="1" u="sng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Showcard Gothic" panose="04020904020102020604" pitchFamily="82" charset="0"/>
            </a:endParaRPr>
          </a:p>
        </p:txBody>
      </p:sp>
      <p:sp>
        <p:nvSpPr>
          <p:cNvPr id="32" name="TextBox 31">
            <a:hlinkClick r:id="rId5" action="ppaction://hlinksldjump"/>
            <a:extLst>
              <a:ext uri="{FF2B5EF4-FFF2-40B4-BE49-F238E27FC236}">
                <a16:creationId xmlns:a16="http://schemas.microsoft.com/office/drawing/2014/main" id="{042EDAD2-4A23-4F23-AC14-7689810C49BD}"/>
              </a:ext>
            </a:extLst>
          </p:cNvPr>
          <p:cNvSpPr txBox="1"/>
          <p:nvPr/>
        </p:nvSpPr>
        <p:spPr>
          <a:xfrm>
            <a:off x="5711733" y="762278"/>
            <a:ext cx="3585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howcard Gothic" panose="04020904020102020604" pitchFamily="82" charset="0"/>
              </a:rPr>
              <a:t>D</a:t>
            </a:r>
          </a:p>
        </p:txBody>
      </p:sp>
      <p:sp>
        <p:nvSpPr>
          <p:cNvPr id="35" name="TextBox 34">
            <a:hlinkClick r:id="rId6" action="ppaction://hlinksldjump"/>
            <a:extLst>
              <a:ext uri="{FF2B5EF4-FFF2-40B4-BE49-F238E27FC236}">
                <a16:creationId xmlns:a16="http://schemas.microsoft.com/office/drawing/2014/main" id="{E06FDEF3-1E97-48A0-95F7-98B233C96F89}"/>
              </a:ext>
            </a:extLst>
          </p:cNvPr>
          <p:cNvSpPr txBox="1"/>
          <p:nvPr/>
        </p:nvSpPr>
        <p:spPr>
          <a:xfrm>
            <a:off x="2524172" y="752946"/>
            <a:ext cx="3581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howcard Gothic" panose="04020904020102020604" pitchFamily="82" charset="0"/>
              </a:rPr>
              <a:t>B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A5464F3-92E2-45F1-8F15-104DA75A79CA}"/>
              </a:ext>
            </a:extLst>
          </p:cNvPr>
          <p:cNvSpPr txBox="1"/>
          <p:nvPr/>
        </p:nvSpPr>
        <p:spPr>
          <a:xfrm>
            <a:off x="7750027" y="3507076"/>
            <a:ext cx="3585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howcard Gothic" panose="04020904020102020604" pitchFamily="82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</a:t>
            </a:r>
            <a:endParaRPr lang="en-US" sz="6600" b="1" u="sng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Showcard Gothic" panose="04020904020102020604" pitchFamily="82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3357172-9942-49EF-9724-0D51E04932DB}"/>
              </a:ext>
            </a:extLst>
          </p:cNvPr>
          <p:cNvSpPr txBox="1"/>
          <p:nvPr/>
        </p:nvSpPr>
        <p:spPr>
          <a:xfrm>
            <a:off x="5949047" y="3601038"/>
            <a:ext cx="3585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howcard Gothic" panose="04020904020102020604" pitchFamily="82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</a:t>
            </a:r>
            <a:endParaRPr lang="en-US" sz="6600" b="1" u="sng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Showcard Gothic" panose="04020904020102020604" pitchFamily="82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17C22EB-94FB-467D-A8D7-555A7DA58012}"/>
              </a:ext>
            </a:extLst>
          </p:cNvPr>
          <p:cNvSpPr txBox="1"/>
          <p:nvPr/>
        </p:nvSpPr>
        <p:spPr>
          <a:xfrm>
            <a:off x="4244430" y="3678910"/>
            <a:ext cx="3585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howcard Gothic" panose="04020904020102020604" pitchFamily="82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</a:t>
            </a:r>
            <a:endParaRPr lang="en-US" sz="6600" b="1" u="sng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Showcard Gothic" panose="04020904020102020604" pitchFamily="8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F802AA9-6497-4863-974C-68E5112E67D3}"/>
              </a:ext>
            </a:extLst>
          </p:cNvPr>
          <p:cNvSpPr txBox="1"/>
          <p:nvPr/>
        </p:nvSpPr>
        <p:spPr>
          <a:xfrm>
            <a:off x="2429862" y="3663938"/>
            <a:ext cx="3585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howcard Gothic" panose="04020904020102020604" pitchFamily="82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</a:t>
            </a:r>
            <a:endParaRPr lang="en-US" sz="6600" b="1" u="sng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Showcard Gothic" panose="04020904020102020604" pitchFamily="82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945E88E-7736-4843-939E-848CE27D94C6}"/>
              </a:ext>
            </a:extLst>
          </p:cNvPr>
          <p:cNvSpPr txBox="1"/>
          <p:nvPr/>
        </p:nvSpPr>
        <p:spPr>
          <a:xfrm>
            <a:off x="734275" y="3738042"/>
            <a:ext cx="3585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howcard Gothic" panose="04020904020102020604" pitchFamily="82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</a:t>
            </a:r>
            <a:endParaRPr lang="en-US" sz="6600" b="1" u="sng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Showcard Gothic" panose="04020904020102020604" pitchFamily="82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A4F9159-7F82-4856-A095-852D10C46161}"/>
              </a:ext>
            </a:extLst>
          </p:cNvPr>
          <p:cNvSpPr txBox="1"/>
          <p:nvPr/>
        </p:nvSpPr>
        <p:spPr>
          <a:xfrm>
            <a:off x="6766818" y="2258230"/>
            <a:ext cx="3585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howcard Gothic" panose="04020904020102020604" pitchFamily="82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</a:t>
            </a:r>
            <a:endParaRPr lang="en-US" sz="6600" b="1" u="sng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Showcard Gothic" panose="04020904020102020604" pitchFamily="82" charset="0"/>
            </a:endParaRPr>
          </a:p>
        </p:txBody>
      </p:sp>
      <p:sp>
        <p:nvSpPr>
          <p:cNvPr id="56" name="TextBox 55">
            <a:hlinkClick r:id="" action="ppaction://noaction"/>
            <a:extLst>
              <a:ext uri="{FF2B5EF4-FFF2-40B4-BE49-F238E27FC236}">
                <a16:creationId xmlns:a16="http://schemas.microsoft.com/office/drawing/2014/main" id="{2A5C934F-23F0-429B-AA80-476CA1622A5B}"/>
              </a:ext>
            </a:extLst>
          </p:cNvPr>
          <p:cNvSpPr txBox="1"/>
          <p:nvPr/>
        </p:nvSpPr>
        <p:spPr>
          <a:xfrm>
            <a:off x="5014910" y="2278788"/>
            <a:ext cx="3585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howcard Gothic" panose="04020904020102020604" pitchFamily="82" charset="0"/>
              </a:rPr>
              <a:t>J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A6525FD-F21B-411B-AFA6-5989A3F45E73}"/>
              </a:ext>
            </a:extLst>
          </p:cNvPr>
          <p:cNvSpPr txBox="1"/>
          <p:nvPr/>
        </p:nvSpPr>
        <p:spPr>
          <a:xfrm>
            <a:off x="3368905" y="2374662"/>
            <a:ext cx="3585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howcard Gothic" panose="04020904020102020604" pitchFamily="82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</a:t>
            </a:r>
            <a:endParaRPr lang="en-US" sz="6600" b="1" u="sng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Showcard Gothic" panose="04020904020102020604" pitchFamily="82" charset="0"/>
            </a:endParaRPr>
          </a:p>
        </p:txBody>
      </p:sp>
      <p:sp>
        <p:nvSpPr>
          <p:cNvPr id="62" name="TextBox 61">
            <a:hlinkClick r:id="" action="ppaction://noaction"/>
            <a:extLst>
              <a:ext uri="{FF2B5EF4-FFF2-40B4-BE49-F238E27FC236}">
                <a16:creationId xmlns:a16="http://schemas.microsoft.com/office/drawing/2014/main" id="{712C8F38-E4E0-4FB9-BB90-08E922F98B1B}"/>
              </a:ext>
            </a:extLst>
          </p:cNvPr>
          <p:cNvSpPr txBox="1"/>
          <p:nvPr/>
        </p:nvSpPr>
        <p:spPr>
          <a:xfrm>
            <a:off x="11098433" y="3540927"/>
            <a:ext cx="3585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howcard Gothic" panose="04020904020102020604" pitchFamily="82" charset="0"/>
              </a:rPr>
              <a:t>T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499B58F-5D03-40E5-A3E0-2761317016AB}"/>
              </a:ext>
            </a:extLst>
          </p:cNvPr>
          <p:cNvSpPr txBox="1"/>
          <p:nvPr/>
        </p:nvSpPr>
        <p:spPr>
          <a:xfrm>
            <a:off x="9499402" y="3527884"/>
            <a:ext cx="3585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howcard Gothic" panose="04020904020102020604" pitchFamily="82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</a:t>
            </a:r>
            <a:endParaRPr lang="en-US" sz="6600" b="1" u="sng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Showcard Gothic" panose="04020904020102020604" pitchFamily="82" charset="0"/>
            </a:endParaRPr>
          </a:p>
        </p:txBody>
      </p:sp>
      <p:sp>
        <p:nvSpPr>
          <p:cNvPr id="68" name="TextBox 67">
            <a:hlinkClick r:id="" action="ppaction://noaction"/>
            <a:extLst>
              <a:ext uri="{FF2B5EF4-FFF2-40B4-BE49-F238E27FC236}">
                <a16:creationId xmlns:a16="http://schemas.microsoft.com/office/drawing/2014/main" id="{5EE4D942-BBF8-4404-AFED-E119911A4AFD}"/>
              </a:ext>
            </a:extLst>
          </p:cNvPr>
          <p:cNvSpPr txBox="1"/>
          <p:nvPr/>
        </p:nvSpPr>
        <p:spPr>
          <a:xfrm>
            <a:off x="1826287" y="5141784"/>
            <a:ext cx="3585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howcard Gothic" panose="04020904020102020604" pitchFamily="82" charset="0"/>
              </a:rPr>
              <a:t>U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13A0FA8-49E9-494C-88D7-BD9EC104267C}"/>
              </a:ext>
            </a:extLst>
          </p:cNvPr>
          <p:cNvSpPr txBox="1"/>
          <p:nvPr/>
        </p:nvSpPr>
        <p:spPr>
          <a:xfrm>
            <a:off x="5224254" y="5107075"/>
            <a:ext cx="3585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howcard Gothic" panose="04020904020102020604" pitchFamily="82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</a:t>
            </a:r>
            <a:endParaRPr lang="en-US" sz="6600" b="1" u="sng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Showcard Gothic" panose="04020904020102020604" pitchFamily="82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19EF865-DDC5-46E9-BFE2-79F62C8DD811}"/>
              </a:ext>
            </a:extLst>
          </p:cNvPr>
          <p:cNvSpPr txBox="1"/>
          <p:nvPr/>
        </p:nvSpPr>
        <p:spPr>
          <a:xfrm>
            <a:off x="3420647" y="5141784"/>
            <a:ext cx="3585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howcard Gothic" panose="04020904020102020604" pitchFamily="82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</a:t>
            </a:r>
            <a:endParaRPr lang="en-US" sz="6600" b="1" u="sng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Showcard Gothic" panose="04020904020102020604" pitchFamily="82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C5D8B7FF-D964-4EDC-AAB8-BC96A9F9DDE3}"/>
              </a:ext>
            </a:extLst>
          </p:cNvPr>
          <p:cNvSpPr txBox="1"/>
          <p:nvPr/>
        </p:nvSpPr>
        <p:spPr>
          <a:xfrm>
            <a:off x="7056387" y="5098497"/>
            <a:ext cx="3585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howcard Gothic" panose="04020904020102020604" pitchFamily="82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</a:t>
            </a:r>
            <a:endParaRPr lang="en-US" sz="6600" b="1" u="sng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Showcard Gothic" panose="04020904020102020604" pitchFamily="82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77B23FF-D89B-4512-8E76-0F6A6C5DF3CD}"/>
              </a:ext>
            </a:extLst>
          </p:cNvPr>
          <p:cNvSpPr txBox="1"/>
          <p:nvPr/>
        </p:nvSpPr>
        <p:spPr>
          <a:xfrm>
            <a:off x="8783386" y="5102011"/>
            <a:ext cx="3585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howcard Gothic" panose="04020904020102020604" pitchFamily="82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</a:t>
            </a:r>
            <a:endParaRPr lang="en-US" sz="6600" b="1" u="sng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Showcard Gothic" panose="04020904020102020604" pitchFamily="82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68053BA-0917-44EB-9560-3130168C3BC9}"/>
              </a:ext>
            </a:extLst>
          </p:cNvPr>
          <p:cNvSpPr txBox="1"/>
          <p:nvPr/>
        </p:nvSpPr>
        <p:spPr>
          <a:xfrm>
            <a:off x="10272537" y="5079031"/>
            <a:ext cx="3585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howcard Gothic" panose="04020904020102020604" pitchFamily="82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</a:t>
            </a:r>
            <a:endParaRPr lang="en-US" sz="6600" b="1" u="sng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Showcard Gothic" panose="04020904020102020604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72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  <p:sndAc>
          <p:stSnd>
            <p:snd r:embed="rId2" name="onlymp3.to - SpongeBob SquarePants Closing Theme Song-MiKuhfDjims-192k-1660415396478.wav"/>
          </p:stSnd>
        </p:sndAc>
      </p:transition>
    </mc:Choice>
    <mc:Fallback xmlns="">
      <p:transition spd="med" advClick="0">
        <p:fade/>
        <p:sndAc>
          <p:stSnd>
            <p:snd r:embed="rId14" name="onlymp3.to - SpongeBob SquarePants Closing Theme Song-MiKuhfDjims-192k-1660415396478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4" grpId="0"/>
      <p:bldP spid="17" grpId="0"/>
      <p:bldP spid="20" grpId="0"/>
      <p:bldP spid="23" grpId="0"/>
      <p:bldP spid="26" grpId="0"/>
      <p:bldP spid="29" grpId="0"/>
      <p:bldP spid="32" grpId="0"/>
      <p:bldP spid="35" grpId="0"/>
      <p:bldP spid="38" grpId="0"/>
      <p:bldP spid="41" grpId="0"/>
      <p:bldP spid="44" grpId="0"/>
      <p:bldP spid="47" grpId="0"/>
      <p:bldP spid="50" grpId="0"/>
      <p:bldP spid="53" grpId="0"/>
      <p:bldP spid="56" grpId="0"/>
      <p:bldP spid="59" grpId="0"/>
      <p:bldP spid="62" grpId="0"/>
      <p:bldP spid="65" grpId="0"/>
      <p:bldP spid="68" grpId="0"/>
      <p:bldP spid="71" grpId="0"/>
      <p:bldP spid="74" grpId="0"/>
      <p:bldP spid="77" grpId="0"/>
      <p:bldP spid="80" grpId="0"/>
      <p:bldP spid="8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Spongebob background thing by LWBiverse on DeviantArt">
            <a:extLst>
              <a:ext uri="{FF2B5EF4-FFF2-40B4-BE49-F238E27FC236}">
                <a16:creationId xmlns:a16="http://schemas.microsoft.com/office/drawing/2014/main" id="{AAB6A461-3778-4DC7-8F2B-D72672BE0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867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3D799-50D3-4777-8F64-C5FF3505DD95}"/>
              </a:ext>
            </a:extLst>
          </p:cNvPr>
          <p:cNvSpPr txBox="1"/>
          <p:nvPr/>
        </p:nvSpPr>
        <p:spPr>
          <a:xfrm>
            <a:off x="1080655" y="833462"/>
            <a:ext cx="10400145" cy="1107996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Helvetica Rounded Condensed" pitchFamily="2" charset="0"/>
              </a:rPr>
              <a:t>What does “difficult” mean?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B0310A-C996-496E-AF51-4F5F3A1CE3CE}"/>
              </a:ext>
            </a:extLst>
          </p:cNvPr>
          <p:cNvSpPr txBox="1"/>
          <p:nvPr/>
        </p:nvSpPr>
        <p:spPr>
          <a:xfrm>
            <a:off x="2321859" y="3808547"/>
            <a:ext cx="7548282" cy="1107996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Helvetica Rounded Condensed" pitchFamily="2" charset="0"/>
              </a:rPr>
              <a:t>Not easy, very hard</a:t>
            </a:r>
          </a:p>
        </p:txBody>
      </p:sp>
      <p:pic>
        <p:nvPicPr>
          <p:cNvPr id="7" name="Picture 4" descr="SpongeBob SquarePants – Logos Download">
            <a:hlinkClick r:id="rId3" action="ppaction://hlinksldjump"/>
            <a:extLst>
              <a:ext uri="{FF2B5EF4-FFF2-40B4-BE49-F238E27FC236}">
                <a16:creationId xmlns:a16="http://schemas.microsoft.com/office/drawing/2014/main" id="{456CFAC6-9CA9-4AA5-B449-AC04E6042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4604" y="5199368"/>
            <a:ext cx="2672443" cy="141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22CE517-03D4-4764-8558-726E55CED077}"/>
              </a:ext>
            </a:extLst>
          </p:cNvPr>
          <p:cNvSpPr txBox="1"/>
          <p:nvPr/>
        </p:nvSpPr>
        <p:spPr>
          <a:xfrm>
            <a:off x="4024704" y="5751514"/>
            <a:ext cx="4325471" cy="510778"/>
          </a:xfrm>
          <a:prstGeom prst="roundRect">
            <a:avLst/>
          </a:prstGeom>
          <a:solidFill>
            <a:srgbClr val="FF0000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 Rounded Condensed" pitchFamily="2" charset="0"/>
              </a:rPr>
              <a:t>Press the space bar to reveal prize</a:t>
            </a:r>
          </a:p>
        </p:txBody>
      </p:sp>
    </p:spTree>
    <p:extLst>
      <p:ext uri="{BB962C8B-B14F-4D97-AF65-F5344CB8AC3E}">
        <p14:creationId xmlns:p14="http://schemas.microsoft.com/office/powerpoint/2010/main" val="3092955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sndAc>
          <p:endSnd/>
        </p:sndAc>
      </p:transition>
    </mc:Choice>
    <mc:Fallback xmlns="">
      <p:transition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Free download spongebob squarepants wallpaper spongebob squarepants  [1024x775] for your Desktop, Mobile &amp; Tablet | Explore 77+ Sponge Bob  Background | Sponge Bob Backgrounds, Sponge Bob Background, Sponge Bob  Wallpapers">
            <a:extLst>
              <a:ext uri="{FF2B5EF4-FFF2-40B4-BE49-F238E27FC236}">
                <a16:creationId xmlns:a16="http://schemas.microsoft.com/office/drawing/2014/main" id="{09055831-4BB2-4EB3-938D-7D549FA227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55" r="14455"/>
          <a:stretch/>
        </p:blipFill>
        <p:spPr bwMode="auto">
          <a:xfrm>
            <a:off x="-1" y="0"/>
            <a:ext cx="1260437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SpongeBob SquarePants – Logos Download">
            <a:hlinkClick r:id="rId5" action="ppaction://hlinksldjump"/>
            <a:extLst>
              <a:ext uri="{FF2B5EF4-FFF2-40B4-BE49-F238E27FC236}">
                <a16:creationId xmlns:a16="http://schemas.microsoft.com/office/drawing/2014/main" id="{EBB92E96-254C-462B-ABD9-B29E01E2E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4604" y="5199368"/>
            <a:ext cx="2672443" cy="141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A1E1CC0-DD33-4F6E-AB4B-C7380E30163E}"/>
              </a:ext>
            </a:extLst>
          </p:cNvPr>
          <p:cNvSpPr txBox="1"/>
          <p:nvPr/>
        </p:nvSpPr>
        <p:spPr>
          <a:xfrm>
            <a:off x="1450108" y="5738477"/>
            <a:ext cx="4281901" cy="1021556"/>
          </a:xfrm>
          <a:prstGeom prst="round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Showcard Gothic" panose="04020904020102020604" pitchFamily="82" charset="0"/>
              </a:rPr>
              <a:t>Pick one</a:t>
            </a:r>
          </a:p>
        </p:txBody>
      </p:sp>
      <p:pic>
        <p:nvPicPr>
          <p:cNvPr id="5" name="Picture 2" descr="Krabby Patty secret formula | Encyclopedia SpongeBobia | Fandom">
            <a:hlinkClick r:id="rId7" action="ppaction://hlinksldjump"/>
            <a:extLst>
              <a:ext uri="{FF2B5EF4-FFF2-40B4-BE49-F238E27FC236}">
                <a16:creationId xmlns:a16="http://schemas.microsoft.com/office/drawing/2014/main" id="{E763332E-8BF3-4182-9A18-D7689A307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4329">
            <a:off x="7736188" y="2554449"/>
            <a:ext cx="1418771" cy="2730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Krabby Patty | Encyclopedia SpongeBobia | Fandom">
            <a:hlinkClick r:id="rId9" action="ppaction://hlinksldjump"/>
            <a:extLst>
              <a:ext uri="{FF2B5EF4-FFF2-40B4-BE49-F238E27FC236}">
                <a16:creationId xmlns:a16="http://schemas.microsoft.com/office/drawing/2014/main" id="{F384F489-A5EF-440A-8183-563C8B038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164" y="793399"/>
            <a:ext cx="1944541" cy="196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1+ Free Spongebob &amp; Jellyfish Vectors - Pixabay">
            <a:hlinkClick r:id="" action="ppaction://noaction"/>
            <a:extLst>
              <a:ext uri="{FF2B5EF4-FFF2-40B4-BE49-F238E27FC236}">
                <a16:creationId xmlns:a16="http://schemas.microsoft.com/office/drawing/2014/main" id="{E3FEAFD6-B731-4439-B538-C6E790EAAA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4610" y="752342"/>
            <a:ext cx="1712394" cy="2102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-ready">
            <a:hlinkClick r:id="" action="ppaction://media"/>
            <a:extLst>
              <a:ext uri="{FF2B5EF4-FFF2-40B4-BE49-F238E27FC236}">
                <a16:creationId xmlns:a16="http://schemas.microsoft.com/office/drawing/2014/main" id="{BFBF786A-77DA-488A-8AFF-26F9CCB634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095206" y="351191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120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endSnd/>
        </p:sndAc>
      </p:transition>
    </mc:Choice>
    <mc:Fallback xmlns="">
      <p:transition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1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Every Dance Scene Ever! | Spongebob - YouTube">
            <a:extLst>
              <a:ext uri="{FF2B5EF4-FFF2-40B4-BE49-F238E27FC236}">
                <a16:creationId xmlns:a16="http://schemas.microsoft.com/office/drawing/2014/main" id="{1FB28548-96C3-49B7-B201-B5698B2FE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SpongeBob SquarePants – Logos Download">
            <a:hlinkClick r:id="rId3" action="ppaction://hlinksldjump"/>
            <a:extLst>
              <a:ext uri="{FF2B5EF4-FFF2-40B4-BE49-F238E27FC236}">
                <a16:creationId xmlns:a16="http://schemas.microsoft.com/office/drawing/2014/main" id="{0BEAECB7-B02A-4C31-8BA6-4B90674FF5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98" y="4790105"/>
            <a:ext cx="3578742" cy="1897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F537B25-663B-4B19-883A-06188BE87EC0}"/>
              </a:ext>
            </a:extLst>
          </p:cNvPr>
          <p:cNvSpPr/>
          <p:nvPr/>
        </p:nvSpPr>
        <p:spPr>
          <a:xfrm>
            <a:off x="3107616" y="3582181"/>
            <a:ext cx="5687776" cy="229293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300" b="1" cap="none" spc="0" dirty="0">
                <a:ln w="381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howcard Gothic" panose="04020904020102020604" pitchFamily="82" charset="0"/>
              </a:rPr>
              <a:t>10 pts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7CCDA6-ACA9-47D5-B954-18CF95B70629}"/>
              </a:ext>
            </a:extLst>
          </p:cNvPr>
          <p:cNvSpPr/>
          <p:nvPr/>
        </p:nvSpPr>
        <p:spPr>
          <a:xfrm>
            <a:off x="3202194" y="3429000"/>
            <a:ext cx="5498621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38100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Showcard Gothic" panose="04020904020102020604" pitchFamily="82" charset="0"/>
              </a:rPr>
              <a:t>10 pts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20F01C-84A8-4BF1-B1E4-E1953E194D0D}"/>
              </a:ext>
            </a:extLst>
          </p:cNvPr>
          <p:cNvSpPr/>
          <p:nvPr/>
        </p:nvSpPr>
        <p:spPr>
          <a:xfrm>
            <a:off x="-373079" y="542531"/>
            <a:ext cx="1273133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381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howcard Gothic" panose="04020904020102020604" pitchFamily="82" charset="0"/>
              </a:rPr>
              <a:t>Time to move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D9E3FC-CB7E-4CF9-BD60-C19FE59D17E4}"/>
              </a:ext>
            </a:extLst>
          </p:cNvPr>
          <p:cNvSpPr/>
          <p:nvPr/>
        </p:nvSpPr>
        <p:spPr>
          <a:xfrm>
            <a:off x="-224709" y="427469"/>
            <a:ext cx="1249983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38100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Showcard Gothic" panose="04020904020102020604" pitchFamily="82" charset="0"/>
              </a:rPr>
              <a:t>Time to move</a:t>
            </a:r>
          </a:p>
        </p:txBody>
      </p:sp>
    </p:spTree>
    <p:extLst>
      <p:ext uri="{BB962C8B-B14F-4D97-AF65-F5344CB8AC3E}">
        <p14:creationId xmlns:p14="http://schemas.microsoft.com/office/powerpoint/2010/main" val="143229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endSnd/>
        </p:sndAc>
      </p:transition>
    </mc:Choice>
    <mc:Fallback xmlns="">
      <p:transition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0" name="Picture 6" descr="single player campaign trailer - Mr mone krabs money - YouTube">
            <a:extLst>
              <a:ext uri="{FF2B5EF4-FFF2-40B4-BE49-F238E27FC236}">
                <a16:creationId xmlns:a16="http://schemas.microsoft.com/office/drawing/2014/main" id="{4D717CD1-6875-4077-93EB-63B791900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Eugene H. Krabs from SpongeBob SquarePants | CharacTour">
            <a:extLst>
              <a:ext uri="{FF2B5EF4-FFF2-40B4-BE49-F238E27FC236}">
                <a16:creationId xmlns:a16="http://schemas.microsoft.com/office/drawing/2014/main" id="{687EFC4D-3B89-495A-8AF9-698345E254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485292" y="-361406"/>
            <a:ext cx="4312920" cy="431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CEB1E82-1FE0-4764-A847-97D5324509CF}"/>
              </a:ext>
            </a:extLst>
          </p:cNvPr>
          <p:cNvSpPr/>
          <p:nvPr/>
        </p:nvSpPr>
        <p:spPr>
          <a:xfrm>
            <a:off x="3310950" y="3647495"/>
            <a:ext cx="5771132" cy="229293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300" b="1" cap="none" spc="0" dirty="0">
                <a:ln w="381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howcard Gothic" panose="04020904020102020604" pitchFamily="82" charset="0"/>
              </a:rPr>
              <a:t>20 pts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376E0BB-6543-4D49-8C74-A1FDE07BD56F}"/>
              </a:ext>
            </a:extLst>
          </p:cNvPr>
          <p:cNvSpPr/>
          <p:nvPr/>
        </p:nvSpPr>
        <p:spPr>
          <a:xfrm>
            <a:off x="3407932" y="3494314"/>
            <a:ext cx="5577168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38100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Showcard Gothic" panose="04020904020102020604" pitchFamily="82" charset="0"/>
              </a:rPr>
              <a:t>20 pts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72B2997-7FBF-448A-AEF3-D4294D72DEB3}"/>
              </a:ext>
            </a:extLst>
          </p:cNvPr>
          <p:cNvSpPr/>
          <p:nvPr/>
        </p:nvSpPr>
        <p:spPr>
          <a:xfrm>
            <a:off x="-373079" y="542531"/>
            <a:ext cx="1191962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381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howcard Gothic" panose="04020904020102020604" pitchFamily="82" charset="0"/>
              </a:rPr>
              <a:t>Mr. </a:t>
            </a:r>
            <a:r>
              <a:rPr lang="en-US" sz="8000" b="1" dirty="0" err="1">
                <a:ln w="381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howcard Gothic" panose="04020904020102020604" pitchFamily="82" charset="0"/>
              </a:rPr>
              <a:t>krabs</a:t>
            </a:r>
            <a:r>
              <a:rPr lang="en-US" sz="8000" b="1" dirty="0">
                <a:ln w="381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howcard Gothic" panose="04020904020102020604" pitchFamily="82" charset="0"/>
              </a:rPr>
              <a:t> made money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F30C79-CF7A-4CB5-ABD7-D8C31D03EFB9}"/>
              </a:ext>
            </a:extLst>
          </p:cNvPr>
          <p:cNvSpPr/>
          <p:nvPr/>
        </p:nvSpPr>
        <p:spPr>
          <a:xfrm>
            <a:off x="-663187" y="427469"/>
            <a:ext cx="12499836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38100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Showcard Gothic" panose="04020904020102020604" pitchFamily="82" charset="0"/>
              </a:rPr>
              <a:t>Mr. </a:t>
            </a:r>
            <a:r>
              <a:rPr lang="en-US" sz="8000" b="1" dirty="0" err="1">
                <a:ln w="38100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Showcard Gothic" panose="04020904020102020604" pitchFamily="82" charset="0"/>
              </a:rPr>
              <a:t>krabs</a:t>
            </a:r>
            <a:r>
              <a:rPr lang="en-US" sz="8000" b="1" dirty="0">
                <a:ln w="38100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Showcard Gothic" panose="04020904020102020604" pitchFamily="82" charset="0"/>
              </a:rPr>
              <a:t> made money!</a:t>
            </a:r>
          </a:p>
        </p:txBody>
      </p:sp>
      <p:pic>
        <p:nvPicPr>
          <p:cNvPr id="9" name="Picture 4" descr="SpongeBob SquarePants – Logos Download">
            <a:hlinkClick r:id="rId3" action="ppaction://hlinksldjump"/>
            <a:extLst>
              <a:ext uri="{FF2B5EF4-FFF2-40B4-BE49-F238E27FC236}">
                <a16:creationId xmlns:a16="http://schemas.microsoft.com/office/drawing/2014/main" id="{36A3D5D3-4547-4459-B67E-6969944DC7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9616" y="5264682"/>
            <a:ext cx="2672443" cy="141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61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endSnd/>
        </p:sndAc>
      </p:transition>
    </mc:Choice>
    <mc:Fallback xmlns="">
      <p:transition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Patchy the Pirate | Encyclopedia SpongeBobia | Fandom">
            <a:extLst>
              <a:ext uri="{FF2B5EF4-FFF2-40B4-BE49-F238E27FC236}">
                <a16:creationId xmlns:a16="http://schemas.microsoft.com/office/drawing/2014/main" id="{99248914-1720-446C-81C1-8C13F30E3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48" y="-8221"/>
            <a:ext cx="44592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3E4BC7E-6F62-4857-92C6-2C8D2E444CD6}"/>
              </a:ext>
            </a:extLst>
          </p:cNvPr>
          <p:cNvSpPr/>
          <p:nvPr/>
        </p:nvSpPr>
        <p:spPr>
          <a:xfrm>
            <a:off x="0" y="3952382"/>
            <a:ext cx="11843307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28575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howcard Gothic" panose="04020904020102020604" pitchFamily="82" charset="0"/>
              </a:rPr>
              <a:t>Winner gets 200 pts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709F7C-7598-4ED0-9A15-61C6CDDA971B}"/>
              </a:ext>
            </a:extLst>
          </p:cNvPr>
          <p:cNvSpPr/>
          <p:nvPr/>
        </p:nvSpPr>
        <p:spPr>
          <a:xfrm>
            <a:off x="12387" y="3793873"/>
            <a:ext cx="11843307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2857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Showcard Gothic" panose="04020904020102020604" pitchFamily="82" charset="0"/>
              </a:rPr>
              <a:t>Winner gets 200 pts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94039F-13D9-4327-9896-36BE63C12129}"/>
              </a:ext>
            </a:extLst>
          </p:cNvPr>
          <p:cNvSpPr/>
          <p:nvPr/>
        </p:nvSpPr>
        <p:spPr>
          <a:xfrm>
            <a:off x="-1273369" y="105779"/>
            <a:ext cx="10047627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n-US" sz="8000" b="1" dirty="0">
                <a:ln w="28575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howcard Gothic" panose="04020904020102020604" pitchFamily="82" charset="0"/>
              </a:rPr>
              <a:t>Rock, paper, scissors with another team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4D0DCC-A7C7-4796-A174-2E74A2222EB1}"/>
              </a:ext>
            </a:extLst>
          </p:cNvPr>
          <p:cNvSpPr/>
          <p:nvPr/>
        </p:nvSpPr>
        <p:spPr>
          <a:xfrm>
            <a:off x="-47008" y="-13581"/>
            <a:ext cx="8821266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n-US" sz="8000" b="1" dirty="0">
                <a:ln w="28575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Showcard Gothic" panose="04020904020102020604" pitchFamily="82" charset="0"/>
              </a:rPr>
              <a:t>Rock, paper, scissors With another team</a:t>
            </a:r>
          </a:p>
        </p:txBody>
      </p:sp>
      <p:pic>
        <p:nvPicPr>
          <p:cNvPr id="10" name="Picture 4" descr="SpongeBob SquarePants – Logos Download">
            <a:hlinkClick r:id="rId3" action="ppaction://hlinksldjump"/>
            <a:extLst>
              <a:ext uri="{FF2B5EF4-FFF2-40B4-BE49-F238E27FC236}">
                <a16:creationId xmlns:a16="http://schemas.microsoft.com/office/drawing/2014/main" id="{856D2761-1B51-4A76-8522-637545D30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4604" y="5199368"/>
            <a:ext cx="2672443" cy="141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898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endSnd/>
        </p:sndAc>
      </p:transition>
    </mc:Choice>
    <mc:Fallback xmlns="">
      <p:transition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2373</TotalTime>
  <Words>1078</Words>
  <Application>Microsoft Office PowerPoint</Application>
  <PresentationFormat>Widescreen</PresentationFormat>
  <Paragraphs>244</Paragraphs>
  <Slides>8</Slides>
  <Notes>0</Notes>
  <HiddenSlides>0</HiddenSlides>
  <MMClips>53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Welcome to Spongebob Bomb Game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Ife Uchime</cp:lastModifiedBy>
  <cp:revision>77</cp:revision>
  <dcterms:created xsi:type="dcterms:W3CDTF">2022-09-19T07:17:29Z</dcterms:created>
  <dcterms:modified xsi:type="dcterms:W3CDTF">2022-09-29T16:07:27Z</dcterms:modified>
</cp:coreProperties>
</file>