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0" r:id="rId4"/>
    <p:sldId id="263" r:id="rId5"/>
    <p:sldId id="264" r:id="rId6"/>
    <p:sldId id="266" r:id="rId7"/>
    <p:sldId id="268" r:id="rId8"/>
    <p:sldId id="277" r:id="rId9"/>
    <p:sldId id="280" r:id="rId10"/>
    <p:sldId id="304" r:id="rId11"/>
  </p:sldIdLst>
  <p:sldSz cx="18288000" cy="10287000"/>
  <p:notesSz cx="6858000" cy="9144000"/>
  <p:embeddedFontLst>
    <p:embeddedFont>
      <p:font typeface="Arimo Bold" panose="020B0704020202020204" pitchFamily="34" charset="0"/>
      <p:regular r:id="rId13"/>
    </p:embeddedFont>
    <p:embeddedFont>
      <p:font typeface="Arimo Bold Italics" panose="020B0704020202090204" pitchFamily="34" charset="0"/>
      <p:regular r:id="rId14"/>
    </p:embeddedFont>
    <p:embeddedFont>
      <p:font typeface="Assistant Regular" pitchFamily="2" charset="-79"/>
      <p:regular r:id="rId15"/>
    </p:embeddedFont>
    <p:embeddedFont>
      <p:font typeface="Assistant Regular Bold" pitchFamily="2" charset="-79"/>
      <p:regular r:id="rId16"/>
    </p:embeddedFont>
    <p:embeddedFont>
      <p:font typeface="Bebas Neue Cyrillic" panose="02000506000000020004" pitchFamily="2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HGSGothicE" panose="020B0900000000000000" pitchFamily="34" charset="-128"/>
      <p:regular r:id="rId22"/>
    </p:embeddedFont>
    <p:embeddedFont>
      <p:font typeface="HK Grotesk Bold" pitchFamily="2" charset="0"/>
      <p:regular r:id="rId23"/>
    </p:embeddedFont>
    <p:embeddedFont>
      <p:font typeface="HK Grotesk Bold Italics" pitchFamily="2" charset="0"/>
      <p:regular r:id="rId24"/>
    </p:embeddedFont>
    <p:embeddedFont>
      <p:font typeface="HK Grotesk Light" pitchFamily="2" charset="0"/>
      <p:regular r:id="rId25"/>
    </p:embeddedFont>
    <p:embeddedFont>
      <p:font typeface="HK Grotesk Light Bold" pitchFamily="2" charset="0"/>
      <p:regular r:id="rId26"/>
    </p:embeddedFont>
    <p:embeddedFont>
      <p:font typeface="HK Grotesk Light Italics" pitchFamily="2" charset="0"/>
      <p:regular r:id="rId27"/>
    </p:embeddedFont>
    <p:embeddedFont>
      <p:font typeface="Impact" panose="020B0806030902050204" pitchFamily="34" charset="0"/>
      <p:regular r:id="rId28"/>
    </p:embeddedFont>
    <p:embeddedFont>
      <p:font typeface="Ink Free" panose="03080402000500000000" pitchFamily="66" charset="0"/>
      <p:regular r:id="rId29"/>
    </p:embeddedFont>
    <p:embeddedFont>
      <p:font typeface="Knewave" panose="02000806000000020004" pitchFamily="2" charset="0"/>
      <p:regular r:id="rId30"/>
    </p:embeddedFont>
    <p:embeddedFont>
      <p:font typeface="Mansalva" pitchFamily="2" charset="0"/>
      <p:regular r:id="rId31"/>
    </p:embeddedFont>
    <p:embeddedFont>
      <p:font typeface="The Hand Black" panose="02000000000000000000" pitchFamily="2" charset="0"/>
      <p:bold r:id="rId32"/>
    </p:embeddedFont>
    <p:embeddedFont>
      <p:font typeface="Trocchi" pitchFamily="2" charset="0"/>
      <p:regular r:id="rId33"/>
    </p:embeddedFont>
    <p:embeddedFont>
      <p:font typeface="WC Mano Negra Bold" panose="02000506000000020004" pitchFamily="2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EB487C4-BAE2-4F94-ADE7-EAEA569FBEC7}">
          <p14:sldIdLst>
            <p14:sldId id="256"/>
            <p14:sldId id="258"/>
          </p14:sldIdLst>
        </p14:section>
        <p14:section name="Argument" id="{691852F5-C0B4-4EB1-80A4-7D2849CE3127}">
          <p14:sldIdLst>
            <p14:sldId id="260"/>
            <p14:sldId id="263"/>
            <p14:sldId id="264"/>
            <p14:sldId id="266"/>
            <p14:sldId id="268"/>
          </p14:sldIdLst>
        </p14:section>
        <p14:section name="Refutation" id="{BFC1E996-61D6-4090-A85F-59BA8E1766CE}">
          <p14:sldIdLst>
            <p14:sldId id="277"/>
            <p14:sldId id="280"/>
          </p14:sldIdLst>
        </p14:section>
        <p14:section name="Rebuttal" id="{F2AFFE60-085C-4FB2-ABE4-C22566AFFD0F}">
          <p14:sldIdLst/>
        </p14:section>
        <p14:section name="Clash points" id="{03B728D2-62DE-46BA-BAE7-C73916995BB3}">
          <p14:sldIdLst/>
        </p14:section>
        <p14:section name="Their/Our World" id="{26F8041B-09C1-4ECB-A8BF-5956D5945EB7}">
          <p14:sldIdLst>
            <p14:sldId id="3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font" Target="fonts/font1.fntdata" /><Relationship Id="rId18" Type="http://schemas.openxmlformats.org/officeDocument/2006/relationships/font" Target="fonts/font6.fntdata" /><Relationship Id="rId26" Type="http://schemas.openxmlformats.org/officeDocument/2006/relationships/font" Target="fonts/font14.fntdata" /><Relationship Id="rId39" Type="http://schemas.microsoft.com/office/2016/11/relationships/changesInfo" Target="changesInfos/changesInfo1.xml" /><Relationship Id="rId3" Type="http://schemas.openxmlformats.org/officeDocument/2006/relationships/slide" Target="slides/slide2.xml" /><Relationship Id="rId21" Type="http://schemas.openxmlformats.org/officeDocument/2006/relationships/font" Target="fonts/font9.fntdata" /><Relationship Id="rId34" Type="http://schemas.openxmlformats.org/officeDocument/2006/relationships/font" Target="fonts/font22.fntdata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17" Type="http://schemas.openxmlformats.org/officeDocument/2006/relationships/font" Target="fonts/font5.fntdata" /><Relationship Id="rId25" Type="http://schemas.openxmlformats.org/officeDocument/2006/relationships/font" Target="fonts/font13.fntdata" /><Relationship Id="rId33" Type="http://schemas.openxmlformats.org/officeDocument/2006/relationships/font" Target="fonts/font21.fntdata" /><Relationship Id="rId38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font" Target="fonts/font4.fntdata" /><Relationship Id="rId20" Type="http://schemas.openxmlformats.org/officeDocument/2006/relationships/font" Target="fonts/font8.fntdata" /><Relationship Id="rId29" Type="http://schemas.openxmlformats.org/officeDocument/2006/relationships/font" Target="fonts/font17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font" Target="fonts/font12.fntdata" /><Relationship Id="rId32" Type="http://schemas.openxmlformats.org/officeDocument/2006/relationships/font" Target="fonts/font20.fntdata" /><Relationship Id="rId37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font" Target="fonts/font3.fntdata" /><Relationship Id="rId23" Type="http://schemas.openxmlformats.org/officeDocument/2006/relationships/font" Target="fonts/font11.fntdata" /><Relationship Id="rId28" Type="http://schemas.openxmlformats.org/officeDocument/2006/relationships/font" Target="fonts/font16.fntdata" /><Relationship Id="rId36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font" Target="fonts/font7.fntdata" /><Relationship Id="rId31" Type="http://schemas.openxmlformats.org/officeDocument/2006/relationships/font" Target="fonts/font19.fntdata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font" Target="fonts/font2.fntdata" /><Relationship Id="rId22" Type="http://schemas.openxmlformats.org/officeDocument/2006/relationships/font" Target="fonts/font10.fntdata" /><Relationship Id="rId27" Type="http://schemas.openxmlformats.org/officeDocument/2006/relationships/font" Target="fonts/font15.fntdata" /><Relationship Id="rId30" Type="http://schemas.openxmlformats.org/officeDocument/2006/relationships/font" Target="fonts/font18.fntdata" /><Relationship Id="rId35" Type="http://schemas.openxmlformats.org/officeDocument/2006/relationships/presProps" Target="presProps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fe Uchime" userId="f515bf78603cf99f" providerId="LiveId" clId="{E026D3EB-C74F-5246-BE4A-1CA307E9027B}"/>
    <pc:docChg chg="custSel delSld modSld modSection">
      <pc:chgData name="Ife Uchime" userId="f515bf78603cf99f" providerId="LiveId" clId="{E026D3EB-C74F-5246-BE4A-1CA307E9027B}" dt="2022-09-29T15:04:07.368" v="42" actId="21"/>
      <pc:docMkLst>
        <pc:docMk/>
      </pc:docMkLst>
      <pc:sldChg chg="del">
        <pc:chgData name="Ife Uchime" userId="f515bf78603cf99f" providerId="LiveId" clId="{E026D3EB-C74F-5246-BE4A-1CA307E9027B}" dt="2022-09-29T15:01:41.581" v="0" actId="2696"/>
        <pc:sldMkLst>
          <pc:docMk/>
          <pc:sldMk cId="0" sldId="257"/>
        </pc:sldMkLst>
      </pc:sldChg>
      <pc:sldChg chg="del">
        <pc:chgData name="Ife Uchime" userId="f515bf78603cf99f" providerId="LiveId" clId="{E026D3EB-C74F-5246-BE4A-1CA307E9027B}" dt="2022-09-29T15:01:45.277" v="1" actId="2696"/>
        <pc:sldMkLst>
          <pc:docMk/>
          <pc:sldMk cId="0" sldId="261"/>
        </pc:sldMkLst>
      </pc:sldChg>
      <pc:sldChg chg="del">
        <pc:chgData name="Ife Uchime" userId="f515bf78603cf99f" providerId="LiveId" clId="{E026D3EB-C74F-5246-BE4A-1CA307E9027B}" dt="2022-09-29T15:03:46.155" v="40" actId="21"/>
        <pc:sldMkLst>
          <pc:docMk/>
          <pc:sldMk cId="0" sldId="265"/>
        </pc:sldMkLst>
      </pc:sldChg>
      <pc:sldChg chg="del">
        <pc:chgData name="Ife Uchime" userId="f515bf78603cf99f" providerId="LiveId" clId="{E026D3EB-C74F-5246-BE4A-1CA307E9027B}" dt="2022-09-29T15:03:36.296" v="39" actId="21"/>
        <pc:sldMkLst>
          <pc:docMk/>
          <pc:sldMk cId="0" sldId="269"/>
        </pc:sldMkLst>
      </pc:sldChg>
      <pc:sldChg chg="del">
        <pc:chgData name="Ife Uchime" userId="f515bf78603cf99f" providerId="LiveId" clId="{E026D3EB-C74F-5246-BE4A-1CA307E9027B}" dt="2022-09-29T15:03:59.402" v="41" actId="21"/>
        <pc:sldMkLst>
          <pc:docMk/>
          <pc:sldMk cId="0" sldId="270"/>
        </pc:sldMkLst>
      </pc:sldChg>
      <pc:sldChg chg="delSp del">
        <pc:chgData name="Ife Uchime" userId="f515bf78603cf99f" providerId="LiveId" clId="{E026D3EB-C74F-5246-BE4A-1CA307E9027B}" dt="2022-09-29T15:02:15.664" v="4" actId="2696"/>
        <pc:sldMkLst>
          <pc:docMk/>
          <pc:sldMk cId="0" sldId="272"/>
        </pc:sldMkLst>
        <pc:picChg chg="del">
          <ac:chgData name="Ife Uchime" userId="f515bf78603cf99f" providerId="LiveId" clId="{E026D3EB-C74F-5246-BE4A-1CA307E9027B}" dt="2022-09-29T15:02:10.422" v="3" actId="478"/>
          <ac:picMkLst>
            <pc:docMk/>
            <pc:sldMk cId="0" sldId="272"/>
            <ac:picMk id="2" creationId="{00000000-0000-0000-0000-000000000000}"/>
          </ac:picMkLst>
        </pc:picChg>
      </pc:sldChg>
      <pc:sldChg chg="del">
        <pc:chgData name="Ife Uchime" userId="f515bf78603cf99f" providerId="LiveId" clId="{E026D3EB-C74F-5246-BE4A-1CA307E9027B}" dt="2022-09-29T15:01:57.145" v="2" actId="2696"/>
        <pc:sldMkLst>
          <pc:docMk/>
          <pc:sldMk cId="0" sldId="273"/>
        </pc:sldMkLst>
      </pc:sldChg>
      <pc:sldChg chg="del">
        <pc:chgData name="Ife Uchime" userId="f515bf78603cf99f" providerId="LiveId" clId="{E026D3EB-C74F-5246-BE4A-1CA307E9027B}" dt="2022-09-29T15:02:41.280" v="5" actId="21"/>
        <pc:sldMkLst>
          <pc:docMk/>
          <pc:sldMk cId="0" sldId="274"/>
        </pc:sldMkLst>
      </pc:sldChg>
      <pc:sldChg chg="del">
        <pc:chgData name="Ife Uchime" userId="f515bf78603cf99f" providerId="LiveId" clId="{E026D3EB-C74F-5246-BE4A-1CA307E9027B}" dt="2022-09-29T15:02:43.983" v="6" actId="21"/>
        <pc:sldMkLst>
          <pc:docMk/>
          <pc:sldMk cId="0" sldId="275"/>
        </pc:sldMkLst>
      </pc:sldChg>
      <pc:sldChg chg="del">
        <pc:chgData name="Ife Uchime" userId="f515bf78603cf99f" providerId="LiveId" clId="{E026D3EB-C74F-5246-BE4A-1CA307E9027B}" dt="2022-09-29T15:02:45.138" v="7" actId="21"/>
        <pc:sldMkLst>
          <pc:docMk/>
          <pc:sldMk cId="0" sldId="276"/>
        </pc:sldMkLst>
      </pc:sldChg>
      <pc:sldChg chg="del">
        <pc:chgData name="Ife Uchime" userId="f515bf78603cf99f" providerId="LiveId" clId="{E026D3EB-C74F-5246-BE4A-1CA307E9027B}" dt="2022-09-29T15:02:47.747" v="8" actId="21"/>
        <pc:sldMkLst>
          <pc:docMk/>
          <pc:sldMk cId="0" sldId="278"/>
        </pc:sldMkLst>
      </pc:sldChg>
      <pc:sldChg chg="del">
        <pc:chgData name="Ife Uchime" userId="f515bf78603cf99f" providerId="LiveId" clId="{E026D3EB-C74F-5246-BE4A-1CA307E9027B}" dt="2022-09-29T15:02:52.292" v="9" actId="21"/>
        <pc:sldMkLst>
          <pc:docMk/>
          <pc:sldMk cId="0" sldId="279"/>
        </pc:sldMkLst>
      </pc:sldChg>
      <pc:sldChg chg="del">
        <pc:chgData name="Ife Uchime" userId="f515bf78603cf99f" providerId="LiveId" clId="{E026D3EB-C74F-5246-BE4A-1CA307E9027B}" dt="2022-09-29T15:02:56.980" v="10" actId="21"/>
        <pc:sldMkLst>
          <pc:docMk/>
          <pc:sldMk cId="0" sldId="281"/>
        </pc:sldMkLst>
      </pc:sldChg>
      <pc:sldChg chg="del">
        <pc:chgData name="Ife Uchime" userId="f515bf78603cf99f" providerId="LiveId" clId="{E026D3EB-C74F-5246-BE4A-1CA307E9027B}" dt="2022-09-29T15:02:57.509" v="11" actId="21"/>
        <pc:sldMkLst>
          <pc:docMk/>
          <pc:sldMk cId="0" sldId="282"/>
        </pc:sldMkLst>
      </pc:sldChg>
      <pc:sldChg chg="del">
        <pc:chgData name="Ife Uchime" userId="f515bf78603cf99f" providerId="LiveId" clId="{E026D3EB-C74F-5246-BE4A-1CA307E9027B}" dt="2022-09-29T15:02:58.623" v="13" actId="21"/>
        <pc:sldMkLst>
          <pc:docMk/>
          <pc:sldMk cId="0" sldId="284"/>
        </pc:sldMkLst>
      </pc:sldChg>
      <pc:sldChg chg="del">
        <pc:chgData name="Ife Uchime" userId="f515bf78603cf99f" providerId="LiveId" clId="{E026D3EB-C74F-5246-BE4A-1CA307E9027B}" dt="2022-09-29T15:02:59.140" v="14" actId="21"/>
        <pc:sldMkLst>
          <pc:docMk/>
          <pc:sldMk cId="0" sldId="285"/>
        </pc:sldMkLst>
      </pc:sldChg>
      <pc:sldChg chg="del">
        <pc:chgData name="Ife Uchime" userId="f515bf78603cf99f" providerId="LiveId" clId="{E026D3EB-C74F-5246-BE4A-1CA307E9027B}" dt="2022-09-29T15:03:00.305" v="15" actId="21"/>
        <pc:sldMkLst>
          <pc:docMk/>
          <pc:sldMk cId="0" sldId="286"/>
        </pc:sldMkLst>
      </pc:sldChg>
      <pc:sldChg chg="del">
        <pc:chgData name="Ife Uchime" userId="f515bf78603cf99f" providerId="LiveId" clId="{E026D3EB-C74F-5246-BE4A-1CA307E9027B}" dt="2022-09-29T15:03:01.016" v="16" actId="21"/>
        <pc:sldMkLst>
          <pc:docMk/>
          <pc:sldMk cId="0" sldId="287"/>
        </pc:sldMkLst>
      </pc:sldChg>
      <pc:sldChg chg="del">
        <pc:chgData name="Ife Uchime" userId="f515bf78603cf99f" providerId="LiveId" clId="{E026D3EB-C74F-5246-BE4A-1CA307E9027B}" dt="2022-09-29T15:04:07.368" v="42" actId="21"/>
        <pc:sldMkLst>
          <pc:docMk/>
          <pc:sldMk cId="0" sldId="289"/>
        </pc:sldMkLst>
      </pc:sldChg>
      <pc:sldChg chg="del">
        <pc:chgData name="Ife Uchime" userId="f515bf78603cf99f" providerId="LiveId" clId="{E026D3EB-C74F-5246-BE4A-1CA307E9027B}" dt="2022-09-29T15:03:06.664" v="17" actId="21"/>
        <pc:sldMkLst>
          <pc:docMk/>
          <pc:sldMk cId="0" sldId="290"/>
        </pc:sldMkLst>
      </pc:sldChg>
      <pc:sldChg chg="del">
        <pc:chgData name="Ife Uchime" userId="f515bf78603cf99f" providerId="LiveId" clId="{E026D3EB-C74F-5246-BE4A-1CA307E9027B}" dt="2022-09-29T15:03:07.179" v="18" actId="21"/>
        <pc:sldMkLst>
          <pc:docMk/>
          <pc:sldMk cId="0" sldId="291"/>
        </pc:sldMkLst>
      </pc:sldChg>
      <pc:sldChg chg="del">
        <pc:chgData name="Ife Uchime" userId="f515bf78603cf99f" providerId="LiveId" clId="{E026D3EB-C74F-5246-BE4A-1CA307E9027B}" dt="2022-09-29T15:03:08.209" v="20" actId="21"/>
        <pc:sldMkLst>
          <pc:docMk/>
          <pc:sldMk cId="0" sldId="292"/>
        </pc:sldMkLst>
      </pc:sldChg>
      <pc:sldChg chg="del">
        <pc:chgData name="Ife Uchime" userId="f515bf78603cf99f" providerId="LiveId" clId="{E026D3EB-C74F-5246-BE4A-1CA307E9027B}" dt="2022-09-29T15:03:07.706" v="19" actId="21"/>
        <pc:sldMkLst>
          <pc:docMk/>
          <pc:sldMk cId="0" sldId="293"/>
        </pc:sldMkLst>
      </pc:sldChg>
      <pc:sldChg chg="del">
        <pc:chgData name="Ife Uchime" userId="f515bf78603cf99f" providerId="LiveId" clId="{E026D3EB-C74F-5246-BE4A-1CA307E9027B}" dt="2022-09-29T15:03:08.729" v="21" actId="21"/>
        <pc:sldMkLst>
          <pc:docMk/>
          <pc:sldMk cId="0" sldId="294"/>
        </pc:sldMkLst>
      </pc:sldChg>
      <pc:sldChg chg="del">
        <pc:chgData name="Ife Uchime" userId="f515bf78603cf99f" providerId="LiveId" clId="{E026D3EB-C74F-5246-BE4A-1CA307E9027B}" dt="2022-09-29T15:03:09.252" v="22" actId="21"/>
        <pc:sldMkLst>
          <pc:docMk/>
          <pc:sldMk cId="0" sldId="295"/>
        </pc:sldMkLst>
      </pc:sldChg>
      <pc:sldChg chg="del">
        <pc:chgData name="Ife Uchime" userId="f515bf78603cf99f" providerId="LiveId" clId="{E026D3EB-C74F-5246-BE4A-1CA307E9027B}" dt="2022-09-29T15:03:10.470" v="23" actId="21"/>
        <pc:sldMkLst>
          <pc:docMk/>
          <pc:sldMk cId="0" sldId="296"/>
        </pc:sldMkLst>
      </pc:sldChg>
      <pc:sldChg chg="del">
        <pc:chgData name="Ife Uchime" userId="f515bf78603cf99f" providerId="LiveId" clId="{E026D3EB-C74F-5246-BE4A-1CA307E9027B}" dt="2022-09-29T15:03:11.029" v="24" actId="21"/>
        <pc:sldMkLst>
          <pc:docMk/>
          <pc:sldMk cId="0" sldId="297"/>
        </pc:sldMkLst>
      </pc:sldChg>
      <pc:sldChg chg="del">
        <pc:chgData name="Ife Uchime" userId="f515bf78603cf99f" providerId="LiveId" clId="{E026D3EB-C74F-5246-BE4A-1CA307E9027B}" dt="2022-09-29T15:03:11.890" v="25" actId="21"/>
        <pc:sldMkLst>
          <pc:docMk/>
          <pc:sldMk cId="0" sldId="298"/>
        </pc:sldMkLst>
      </pc:sldChg>
      <pc:sldChg chg="del">
        <pc:chgData name="Ife Uchime" userId="f515bf78603cf99f" providerId="LiveId" clId="{E026D3EB-C74F-5246-BE4A-1CA307E9027B}" dt="2022-09-29T15:03:12.995" v="26" actId="21"/>
        <pc:sldMkLst>
          <pc:docMk/>
          <pc:sldMk cId="0" sldId="299"/>
        </pc:sldMkLst>
      </pc:sldChg>
      <pc:sldChg chg="del">
        <pc:chgData name="Ife Uchime" userId="f515bf78603cf99f" providerId="LiveId" clId="{E026D3EB-C74F-5246-BE4A-1CA307E9027B}" dt="2022-09-29T15:03:13.710" v="27" actId="21"/>
        <pc:sldMkLst>
          <pc:docMk/>
          <pc:sldMk cId="0" sldId="300"/>
        </pc:sldMkLst>
      </pc:sldChg>
      <pc:sldChg chg="del">
        <pc:chgData name="Ife Uchime" userId="f515bf78603cf99f" providerId="LiveId" clId="{E026D3EB-C74F-5246-BE4A-1CA307E9027B}" dt="2022-09-29T15:03:16.266" v="29" actId="21"/>
        <pc:sldMkLst>
          <pc:docMk/>
          <pc:sldMk cId="0" sldId="301"/>
        </pc:sldMkLst>
      </pc:sldChg>
      <pc:sldChg chg="del">
        <pc:chgData name="Ife Uchime" userId="f515bf78603cf99f" providerId="LiveId" clId="{E026D3EB-C74F-5246-BE4A-1CA307E9027B}" dt="2022-09-29T15:03:18.534" v="30" actId="21"/>
        <pc:sldMkLst>
          <pc:docMk/>
          <pc:sldMk cId="0" sldId="302"/>
        </pc:sldMkLst>
      </pc:sldChg>
      <pc:sldChg chg="del">
        <pc:chgData name="Ife Uchime" userId="f515bf78603cf99f" providerId="LiveId" clId="{E026D3EB-C74F-5246-BE4A-1CA307E9027B}" dt="2022-09-29T15:03:19.765" v="31" actId="21"/>
        <pc:sldMkLst>
          <pc:docMk/>
          <pc:sldMk cId="0" sldId="303"/>
        </pc:sldMkLst>
      </pc:sldChg>
      <pc:sldChg chg="del">
        <pc:chgData name="Ife Uchime" userId="f515bf78603cf99f" providerId="LiveId" clId="{E026D3EB-C74F-5246-BE4A-1CA307E9027B}" dt="2022-09-29T15:03:25.078" v="32" actId="21"/>
        <pc:sldMkLst>
          <pc:docMk/>
          <pc:sldMk cId="0" sldId="305"/>
        </pc:sldMkLst>
      </pc:sldChg>
      <pc:sldChg chg="del">
        <pc:chgData name="Ife Uchime" userId="f515bf78603cf99f" providerId="LiveId" clId="{E026D3EB-C74F-5246-BE4A-1CA307E9027B}" dt="2022-09-29T15:03:25.614" v="33" actId="21"/>
        <pc:sldMkLst>
          <pc:docMk/>
          <pc:sldMk cId="0" sldId="306"/>
        </pc:sldMkLst>
      </pc:sldChg>
      <pc:sldChg chg="del">
        <pc:chgData name="Ife Uchime" userId="f515bf78603cf99f" providerId="LiveId" clId="{E026D3EB-C74F-5246-BE4A-1CA307E9027B}" dt="2022-09-29T15:03:26.365" v="34" actId="21"/>
        <pc:sldMkLst>
          <pc:docMk/>
          <pc:sldMk cId="0" sldId="307"/>
        </pc:sldMkLst>
      </pc:sldChg>
      <pc:sldChg chg="del">
        <pc:chgData name="Ife Uchime" userId="f515bf78603cf99f" providerId="LiveId" clId="{E026D3EB-C74F-5246-BE4A-1CA307E9027B}" dt="2022-09-29T15:03:27.247" v="35" actId="21"/>
        <pc:sldMkLst>
          <pc:docMk/>
          <pc:sldMk cId="0" sldId="308"/>
        </pc:sldMkLst>
      </pc:sldChg>
      <pc:sldChg chg="del">
        <pc:chgData name="Ife Uchime" userId="f515bf78603cf99f" providerId="LiveId" clId="{E026D3EB-C74F-5246-BE4A-1CA307E9027B}" dt="2022-09-29T15:03:28.238" v="37" actId="21"/>
        <pc:sldMkLst>
          <pc:docMk/>
          <pc:sldMk cId="0" sldId="310"/>
        </pc:sldMkLst>
      </pc:sldChg>
      <pc:sldChg chg="del">
        <pc:chgData name="Ife Uchime" userId="f515bf78603cf99f" providerId="LiveId" clId="{E026D3EB-C74F-5246-BE4A-1CA307E9027B}" dt="2022-09-29T15:03:28.911" v="38" actId="21"/>
        <pc:sldMkLst>
          <pc:docMk/>
          <pc:sldMk cId="0" sldId="311"/>
        </pc:sldMkLst>
      </pc:sldChg>
      <pc:sldChg chg="del">
        <pc:chgData name="Ife Uchime" userId="f515bf78603cf99f" providerId="LiveId" clId="{E026D3EB-C74F-5246-BE4A-1CA307E9027B}" dt="2022-09-29T15:02:58.087" v="12" actId="21"/>
        <pc:sldMkLst>
          <pc:docMk/>
          <pc:sldMk cId="922181958" sldId="312"/>
        </pc:sldMkLst>
      </pc:sldChg>
      <pc:sldChg chg="del">
        <pc:chgData name="Ife Uchime" userId="f515bf78603cf99f" providerId="LiveId" clId="{E026D3EB-C74F-5246-BE4A-1CA307E9027B}" dt="2022-09-29T15:03:15.360" v="28" actId="21"/>
        <pc:sldMkLst>
          <pc:docMk/>
          <pc:sldMk cId="3277455380" sldId="313"/>
        </pc:sldMkLst>
      </pc:sldChg>
      <pc:sldChg chg="del">
        <pc:chgData name="Ife Uchime" userId="f515bf78603cf99f" providerId="LiveId" clId="{E026D3EB-C74F-5246-BE4A-1CA307E9027B}" dt="2022-09-29T15:03:27.858" v="36" actId="21"/>
        <pc:sldMkLst>
          <pc:docMk/>
          <pc:sldMk cId="3120408418" sldId="314"/>
        </pc:sldMkLst>
      </pc:sldChg>
    </pc:docChg>
  </pc:docChgLst>
  <pc:docChgLst>
    <pc:chgData name="Ife Uchime" userId="f515bf78603cf99f" providerId="LiveId" clId="{D9DDF1CB-DA61-E844-B747-C540567F8FC3}"/>
    <pc:docChg chg="delSld modSection">
      <pc:chgData name="Ife Uchime" userId="f515bf78603cf99f" providerId="LiveId" clId="{D9DDF1CB-DA61-E844-B747-C540567F8FC3}" dt="2022-09-29T15:09:11.571" v="3" actId="21"/>
      <pc:docMkLst>
        <pc:docMk/>
      </pc:docMkLst>
      <pc:sldChg chg="del">
        <pc:chgData name="Ife Uchime" userId="f515bf78603cf99f" providerId="LiveId" clId="{D9DDF1CB-DA61-E844-B747-C540567F8FC3}" dt="2022-09-29T15:05:43.408" v="0" actId="21"/>
        <pc:sldMkLst>
          <pc:docMk/>
          <pc:sldMk cId="0" sldId="262"/>
        </pc:sldMkLst>
      </pc:sldChg>
      <pc:sldChg chg="del">
        <pc:chgData name="Ife Uchime" userId="f515bf78603cf99f" providerId="LiveId" clId="{D9DDF1CB-DA61-E844-B747-C540567F8FC3}" dt="2022-09-29T15:06:05.873" v="2" actId="21"/>
        <pc:sldMkLst>
          <pc:docMk/>
          <pc:sldMk cId="0" sldId="267"/>
        </pc:sldMkLst>
      </pc:sldChg>
      <pc:sldChg chg="del">
        <pc:chgData name="Ife Uchime" userId="f515bf78603cf99f" providerId="LiveId" clId="{D9DDF1CB-DA61-E844-B747-C540567F8FC3}" dt="2022-09-29T15:05:51.390" v="1" actId="21"/>
        <pc:sldMkLst>
          <pc:docMk/>
          <pc:sldMk cId="0" sldId="271"/>
        </pc:sldMkLst>
      </pc:sldChg>
      <pc:sldChg chg="del">
        <pc:chgData name="Ife Uchime" userId="f515bf78603cf99f" providerId="LiveId" clId="{D9DDF1CB-DA61-E844-B747-C540567F8FC3}" dt="2022-09-29T15:09:11.571" v="3" actId="21"/>
        <pc:sldMkLst>
          <pc:docMk/>
          <pc:sldMk cId="0" sldId="28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545E5-39CB-49D7-AF4A-64682DEEDE72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D2D27-5919-476B-ABCC-8E0872503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36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 /><Relationship Id="rId3" Type="http://schemas.openxmlformats.org/officeDocument/2006/relationships/image" Target="../media/image2.png" /><Relationship Id="rId7" Type="http://schemas.openxmlformats.org/officeDocument/2006/relationships/image" Target="../media/image6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svg" /><Relationship Id="rId5" Type="http://schemas.openxmlformats.org/officeDocument/2006/relationships/image" Target="../media/image4.png" /><Relationship Id="rId10" Type="http://schemas.openxmlformats.org/officeDocument/2006/relationships/image" Target="../media/image9.svg" /><Relationship Id="rId4" Type="http://schemas.openxmlformats.org/officeDocument/2006/relationships/image" Target="../media/image3.svg" /><Relationship Id="rId9" Type="http://schemas.openxmlformats.org/officeDocument/2006/relationships/image" Target="../media/image8.png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 /><Relationship Id="rId3" Type="http://schemas.openxmlformats.org/officeDocument/2006/relationships/image" Target="../media/image11.svg" /><Relationship Id="rId7" Type="http://schemas.openxmlformats.org/officeDocument/2006/relationships/image" Target="../media/image9.sv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8.png" /><Relationship Id="rId5" Type="http://schemas.openxmlformats.org/officeDocument/2006/relationships/image" Target="../media/image13.svg" /><Relationship Id="rId4" Type="http://schemas.openxmlformats.org/officeDocument/2006/relationships/image" Target="../media/image12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9.svg" /><Relationship Id="rId5" Type="http://schemas.openxmlformats.org/officeDocument/2006/relationships/image" Target="../media/image8.png" /><Relationship Id="rId4" Type="http://schemas.openxmlformats.org/officeDocument/2006/relationships/image" Target="../media/image13.sv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 /><Relationship Id="rId3" Type="http://schemas.openxmlformats.org/officeDocument/2006/relationships/image" Target="../media/image11.svg" /><Relationship Id="rId7" Type="http://schemas.openxmlformats.org/officeDocument/2006/relationships/image" Target="../media/image9.sv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8.png" /><Relationship Id="rId5" Type="http://schemas.openxmlformats.org/officeDocument/2006/relationships/image" Target="../media/image13.svg" /><Relationship Id="rId4" Type="http://schemas.openxmlformats.org/officeDocument/2006/relationships/image" Target="../media/image12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9.svg" /><Relationship Id="rId5" Type="http://schemas.openxmlformats.org/officeDocument/2006/relationships/image" Target="../media/image18.png" /><Relationship Id="rId4" Type="http://schemas.openxmlformats.org/officeDocument/2006/relationships/image" Target="../media/image9.sv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 /><Relationship Id="rId3" Type="http://schemas.openxmlformats.org/officeDocument/2006/relationships/image" Target="../media/image13.svg" /><Relationship Id="rId7" Type="http://schemas.openxmlformats.org/officeDocument/2006/relationships/image" Target="../media/image10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jpeg" /><Relationship Id="rId5" Type="http://schemas.openxmlformats.org/officeDocument/2006/relationships/image" Target="../media/image9.svg" /><Relationship Id="rId4" Type="http://schemas.openxmlformats.org/officeDocument/2006/relationships/image" Target="../media/image8.pn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 /><Relationship Id="rId3" Type="http://schemas.openxmlformats.org/officeDocument/2006/relationships/image" Target="../media/image11.svg" /><Relationship Id="rId7" Type="http://schemas.openxmlformats.org/officeDocument/2006/relationships/image" Target="../media/image9.sv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8.png" /><Relationship Id="rId5" Type="http://schemas.openxmlformats.org/officeDocument/2006/relationships/image" Target="../media/image13.svg" /><Relationship Id="rId4" Type="http://schemas.openxmlformats.org/officeDocument/2006/relationships/image" Target="../media/image12.png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 /><Relationship Id="rId3" Type="http://schemas.openxmlformats.org/officeDocument/2006/relationships/image" Target="../media/image13.svg" /><Relationship Id="rId7" Type="http://schemas.openxmlformats.org/officeDocument/2006/relationships/image" Target="../media/image10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4.png" /><Relationship Id="rId5" Type="http://schemas.openxmlformats.org/officeDocument/2006/relationships/image" Target="../media/image9.svg" /><Relationship Id="rId4" Type="http://schemas.openxmlformats.org/officeDocument/2006/relationships/image" Target="../media/image8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414458" y="4619344"/>
            <a:ext cx="10427026" cy="24750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268"/>
              </a:lnSpc>
            </a:pPr>
            <a:r>
              <a:rPr lang="en-US" sz="23214" spc="-487" dirty="0">
                <a:solidFill>
                  <a:srgbClr val="5E17EB"/>
                </a:solidFill>
                <a:latin typeface="Impact" panose="020B0806030902050204" pitchFamily="34" charset="0"/>
              </a:rPr>
              <a:t>DEBATE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4181" y="2410832"/>
            <a:ext cx="6953232" cy="666206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407320" y="5324527"/>
            <a:ext cx="3007138" cy="160881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734261" y="8284768"/>
            <a:ext cx="3304682" cy="3139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7353516">
            <a:off x="14349467" y="2522913"/>
            <a:ext cx="2435160" cy="85230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414181" y="450788"/>
            <a:ext cx="11422" cy="295070"/>
          </a:xfrm>
          <a:prstGeom prst="rect">
            <a:avLst/>
          </a:prstGeom>
          <a:solidFill>
            <a:srgbClr val="5E17EB"/>
          </a:solid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176913" y="3595176"/>
            <a:ext cx="1813097" cy="278451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734261" y="6576672"/>
            <a:ext cx="5245339" cy="17080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83"/>
              </a:lnSpc>
            </a:pPr>
            <a:r>
              <a:rPr lang="en-US" sz="6483" spc="259" dirty="0">
                <a:solidFill>
                  <a:srgbClr val="000000"/>
                </a:solidFill>
                <a:latin typeface="Dreaming Outloud Pro" panose="02000000000000000000" pitchFamily="2" charset="0"/>
                <a:ea typeface="Dreaming Outloud Pro" panose="02000000000000000000" pitchFamily="2" charset="0"/>
              </a:rPr>
              <a:t>MPOLY ACADEMY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58292" y="3232764"/>
            <a:ext cx="2050502" cy="362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2700" spc="108" dirty="0">
                <a:solidFill>
                  <a:srgbClr val="000000"/>
                </a:solidFill>
                <a:latin typeface="WC Mano Negra Bold"/>
              </a:rPr>
              <a:t>MISS IFE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58292" y="3879105"/>
            <a:ext cx="1288865" cy="363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2700" spc="108">
                <a:solidFill>
                  <a:srgbClr val="000000"/>
                </a:solidFill>
                <a:latin typeface="WC Mano Negra Bold"/>
              </a:rPr>
              <a:t>2020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86459" y="450789"/>
            <a:ext cx="8993306" cy="1603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450"/>
              </a:lnSpc>
            </a:pPr>
            <a:r>
              <a:rPr lang="en-US" sz="12500" spc="-315" dirty="0">
                <a:solidFill>
                  <a:srgbClr val="5E17EB"/>
                </a:solidFill>
                <a:latin typeface="Impact" panose="020B0806030902050204" pitchFamily="34" charset="0"/>
              </a:rPr>
              <a:t>DEBATE?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88923" y="3398579"/>
            <a:ext cx="11706071" cy="607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6000" dirty="0">
                <a:solidFill>
                  <a:srgbClr val="000000"/>
                </a:solidFill>
                <a:latin typeface="Mansalva Italics"/>
              </a:rPr>
              <a:t>It is a formal argument about a topic.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7774806" flipV="1">
            <a:off x="11481284" y="840166"/>
            <a:ext cx="3272909" cy="186555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591228" y="851034"/>
            <a:ext cx="4168375" cy="805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6"/>
              </a:lnSpc>
            </a:pPr>
            <a:r>
              <a:rPr lang="en-US" sz="8800" spc="-94" dirty="0">
                <a:solidFill>
                  <a:srgbClr val="000000"/>
                </a:solidFill>
                <a:latin typeface="The Hand Black" panose="03070902030502020204" pitchFamily="66" charset="0"/>
              </a:rPr>
              <a:t>WHAT IS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23446">
            <a:off x="3793303" y="1326618"/>
            <a:ext cx="4327742" cy="33559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759603" y="2149487"/>
            <a:ext cx="2332273" cy="358185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14181" y="450788"/>
            <a:ext cx="11422" cy="295070"/>
          </a:xfrm>
          <a:prstGeom prst="rect">
            <a:avLst/>
          </a:prstGeom>
          <a:solidFill>
            <a:srgbClr val="5E17EB"/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rcRect t="22353"/>
          <a:stretch>
            <a:fillRect/>
          </a:stretch>
        </p:blipFill>
        <p:spPr>
          <a:xfrm>
            <a:off x="0" y="4138075"/>
            <a:ext cx="18288000" cy="6845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01" r="10341" b="701"/>
          <a:stretch>
            <a:fillRect/>
          </a:stretch>
        </p:blipFill>
        <p:spPr>
          <a:xfrm>
            <a:off x="8635735" y="0"/>
            <a:ext cx="9652265" cy="103757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4837" y="2645070"/>
            <a:ext cx="12857574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91"/>
              </a:lnSpc>
            </a:pPr>
            <a:r>
              <a:rPr lang="en-US" sz="14800" spc="-371" dirty="0">
                <a:solidFill>
                  <a:srgbClr val="5E17EB"/>
                </a:solidFill>
                <a:latin typeface="Impact" panose="020B0806030902050204" pitchFamily="34" charset="0"/>
              </a:rPr>
              <a:t>ARGUMENT?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7419" y="5044748"/>
            <a:ext cx="7669479" cy="4177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32"/>
              </a:lnSpc>
            </a:pPr>
            <a:r>
              <a:rPr lang="en-US" sz="3600" spc="73" dirty="0">
                <a:solidFill>
                  <a:srgbClr val="000000"/>
                </a:solidFill>
                <a:latin typeface="Mansalva Bold Italics"/>
              </a:rPr>
              <a:t>An argument is a reason that supports an opinion on a topic. It tells people </a:t>
            </a:r>
            <a:r>
              <a:rPr lang="en-US" sz="3600" u="sng" spc="73" dirty="0">
                <a:solidFill>
                  <a:srgbClr val="000000"/>
                </a:solidFill>
                <a:latin typeface="Mansalva Bold Italics"/>
              </a:rPr>
              <a:t>why you agree or disagree with a topic.</a:t>
            </a:r>
          </a:p>
          <a:p>
            <a:pPr>
              <a:lnSpc>
                <a:spcPts val="5532"/>
              </a:lnSpc>
            </a:pPr>
            <a:endParaRPr lang="en-US" sz="3600" u="sng" spc="73" dirty="0">
              <a:solidFill>
                <a:srgbClr val="000000"/>
              </a:solidFill>
              <a:latin typeface="Mansalva Bold Italics"/>
            </a:endParaRPr>
          </a:p>
          <a:p>
            <a:pPr>
              <a:lnSpc>
                <a:spcPts val="5532"/>
              </a:lnSpc>
            </a:pPr>
            <a:r>
              <a:rPr lang="en-US" sz="3600" u="sng" spc="73" dirty="0">
                <a:solidFill>
                  <a:srgbClr val="000000"/>
                </a:solidFill>
                <a:latin typeface="Mansalva Bold Italics"/>
              </a:rPr>
              <a:t>Today, we will learn how to make great arguments. Ready?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39884" y="1578940"/>
            <a:ext cx="4918697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79"/>
              </a:lnSpc>
            </a:pPr>
            <a:r>
              <a:rPr lang="en-US" sz="5547" spc="-110" dirty="0">
                <a:solidFill>
                  <a:srgbClr val="000000"/>
                </a:solidFill>
                <a:latin typeface="The Hand Black" panose="03070902030502020204" pitchFamily="66" charset="0"/>
              </a:rPr>
              <a:t>WHAT IS AN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23446">
            <a:off x="684888" y="2200954"/>
            <a:ext cx="5106751" cy="39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469598" y="9656927"/>
            <a:ext cx="2332273" cy="35818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14181" y="450788"/>
            <a:ext cx="11422" cy="295070"/>
          </a:xfrm>
          <a:prstGeom prst="rect">
            <a:avLst/>
          </a:prstGeom>
          <a:solidFill>
            <a:srgbClr val="5E17EB"/>
          </a:solid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2933" y="1829252"/>
            <a:ext cx="11871826" cy="1794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750"/>
              </a:lnSpc>
            </a:pPr>
            <a:r>
              <a:rPr lang="en-US" sz="13800" spc="-347" dirty="0">
                <a:solidFill>
                  <a:srgbClr val="5E17EB"/>
                </a:solidFill>
                <a:latin typeface="Impact" panose="020B0806030902050204" pitchFamily="34" charset="0"/>
              </a:rPr>
              <a:t> ASSERTION?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14181" y="6274704"/>
            <a:ext cx="9536239" cy="3757063"/>
            <a:chOff x="0" y="0"/>
            <a:chExt cx="3570449" cy="14066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70449" cy="1406677"/>
            </a:xfrm>
            <a:custGeom>
              <a:avLst/>
              <a:gdLst/>
              <a:ahLst/>
              <a:cxnLst/>
              <a:rect l="l" t="t" r="r" b="b"/>
              <a:pathLst>
                <a:path w="3570449" h="1406677">
                  <a:moveTo>
                    <a:pt x="3445989" y="59690"/>
                  </a:moveTo>
                  <a:cubicBezTo>
                    <a:pt x="3481549" y="59690"/>
                    <a:pt x="3510759" y="88900"/>
                    <a:pt x="3510759" y="124460"/>
                  </a:cubicBezTo>
                  <a:lnTo>
                    <a:pt x="3510759" y="1282217"/>
                  </a:lnTo>
                  <a:cubicBezTo>
                    <a:pt x="3510759" y="1317777"/>
                    <a:pt x="3481549" y="1346987"/>
                    <a:pt x="3445989" y="1346987"/>
                  </a:cubicBezTo>
                  <a:lnTo>
                    <a:pt x="124460" y="1346987"/>
                  </a:lnTo>
                  <a:cubicBezTo>
                    <a:pt x="88900" y="1346987"/>
                    <a:pt x="59690" y="1317777"/>
                    <a:pt x="59690" y="128221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3445989" y="59690"/>
                  </a:lnTo>
                  <a:moveTo>
                    <a:pt x="3445989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282217"/>
                  </a:lnTo>
                  <a:cubicBezTo>
                    <a:pt x="0" y="1350797"/>
                    <a:pt x="55880" y="1406677"/>
                    <a:pt x="124460" y="1406677"/>
                  </a:cubicBezTo>
                  <a:lnTo>
                    <a:pt x="3445989" y="1406677"/>
                  </a:lnTo>
                  <a:cubicBezTo>
                    <a:pt x="3514569" y="1406677"/>
                    <a:pt x="3570449" y="1350797"/>
                    <a:pt x="3570449" y="1282217"/>
                  </a:cubicBezTo>
                  <a:lnTo>
                    <a:pt x="3570449" y="124460"/>
                  </a:lnTo>
                  <a:cubicBezTo>
                    <a:pt x="3570449" y="55880"/>
                    <a:pt x="3514569" y="0"/>
                    <a:pt x="3445989" y="0"/>
                  </a:cubicBezTo>
                  <a:close/>
                </a:path>
              </a:pathLst>
            </a:custGeom>
            <a:solidFill>
              <a:srgbClr val="5E17EB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834804" y="3607433"/>
            <a:ext cx="8315841" cy="6008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67"/>
              </a:lnSpc>
            </a:pPr>
            <a:r>
              <a:rPr lang="en-US" sz="3761" dirty="0">
                <a:solidFill>
                  <a:srgbClr val="000000"/>
                </a:solidFill>
                <a:latin typeface="Mansalva Italics"/>
              </a:rPr>
              <a:t>Your assertion is the </a:t>
            </a:r>
            <a:r>
              <a:rPr lang="en-US" sz="3761" u="sng" dirty="0">
                <a:solidFill>
                  <a:srgbClr val="000000"/>
                </a:solidFill>
                <a:latin typeface="Mansalva Italics"/>
              </a:rPr>
              <a:t>main idea of the argument.</a:t>
            </a:r>
            <a:r>
              <a:rPr lang="en-US" sz="3761" dirty="0">
                <a:solidFill>
                  <a:srgbClr val="000000"/>
                </a:solidFill>
                <a:latin typeface="Mansalva Italics"/>
              </a:rPr>
              <a:t> It should be short, only about one sentence.</a:t>
            </a:r>
          </a:p>
          <a:p>
            <a:pPr>
              <a:lnSpc>
                <a:spcPts val="5867"/>
              </a:lnSpc>
            </a:pPr>
            <a:endParaRPr lang="en-US" sz="3761" dirty="0">
              <a:solidFill>
                <a:srgbClr val="000000"/>
              </a:solidFill>
              <a:latin typeface="Mansalva Italics"/>
            </a:endParaRPr>
          </a:p>
          <a:p>
            <a:pPr>
              <a:lnSpc>
                <a:spcPts val="5867"/>
              </a:lnSpc>
            </a:pPr>
            <a:r>
              <a:rPr lang="en-US" sz="3761" dirty="0">
                <a:solidFill>
                  <a:srgbClr val="000000"/>
                </a:solidFill>
                <a:latin typeface="Mansalva Italics"/>
              </a:rPr>
              <a:t>EXAMPLE</a:t>
            </a:r>
          </a:p>
          <a:p>
            <a:pPr>
              <a:lnSpc>
                <a:spcPts val="5867"/>
              </a:lnSpc>
            </a:pPr>
            <a:r>
              <a:rPr lang="en-US" sz="3761" b="1" dirty="0">
                <a:solidFill>
                  <a:srgbClr val="000000"/>
                </a:solidFill>
                <a:latin typeface="Ink Free" panose="03080402000500000000" pitchFamily="66" charset="0"/>
              </a:rPr>
              <a:t>Resolution:  </a:t>
            </a:r>
            <a:r>
              <a:rPr lang="en-US" sz="3761" b="1" u="sng" dirty="0" err="1">
                <a:solidFill>
                  <a:srgbClr val="000000"/>
                </a:solidFill>
                <a:latin typeface="Ink Free" panose="03080402000500000000" pitchFamily="66" charset="0"/>
              </a:rPr>
              <a:t>Kpop</a:t>
            </a:r>
            <a:r>
              <a:rPr lang="en-US" sz="3761" b="1" u="sng" dirty="0">
                <a:solidFill>
                  <a:srgbClr val="000000"/>
                </a:solidFill>
                <a:latin typeface="Ink Free" panose="03080402000500000000" pitchFamily="66" charset="0"/>
              </a:rPr>
              <a:t> is good for children.</a:t>
            </a:r>
          </a:p>
          <a:p>
            <a:pPr>
              <a:lnSpc>
                <a:spcPts val="5867"/>
              </a:lnSpc>
            </a:pPr>
            <a:r>
              <a:rPr lang="en-US" sz="3761" b="1" dirty="0">
                <a:solidFill>
                  <a:srgbClr val="000000"/>
                </a:solidFill>
                <a:latin typeface="Ink Free" panose="03080402000500000000" pitchFamily="66" charset="0"/>
              </a:rPr>
              <a:t>Side: </a:t>
            </a:r>
            <a:r>
              <a:rPr lang="en-US" sz="3761" b="1" u="sng" dirty="0">
                <a:solidFill>
                  <a:srgbClr val="000000"/>
                </a:solidFill>
                <a:latin typeface="Ink Free" panose="03080402000500000000" pitchFamily="66" charset="0"/>
              </a:rPr>
              <a:t>Pro</a:t>
            </a:r>
          </a:p>
          <a:p>
            <a:pPr>
              <a:lnSpc>
                <a:spcPts val="5867"/>
              </a:lnSpc>
            </a:pPr>
            <a:r>
              <a:rPr lang="en-US" sz="3761" b="1" dirty="0">
                <a:solidFill>
                  <a:srgbClr val="000000"/>
                </a:solidFill>
                <a:latin typeface="Ink Free" panose="03080402000500000000" pitchFamily="66" charset="0"/>
              </a:rPr>
              <a:t>Assertion: </a:t>
            </a:r>
            <a:r>
              <a:rPr lang="en-US" sz="3761" b="1" u="sng" dirty="0" err="1">
                <a:solidFill>
                  <a:srgbClr val="000000"/>
                </a:solidFill>
                <a:latin typeface="Ink Free" panose="03080402000500000000" pitchFamily="66" charset="0"/>
              </a:rPr>
              <a:t>Kpop</a:t>
            </a:r>
            <a:r>
              <a:rPr lang="en-US" sz="3761" b="1" u="sng" dirty="0">
                <a:solidFill>
                  <a:srgbClr val="000000"/>
                </a:solidFill>
                <a:latin typeface="Ink Free" panose="03080402000500000000" pitchFamily="66" charset="0"/>
              </a:rPr>
              <a:t> inspires children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7774806" flipV="1">
            <a:off x="8565868" y="2991825"/>
            <a:ext cx="1687546" cy="961901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624118" y="840525"/>
            <a:ext cx="4786197" cy="81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7"/>
              </a:lnSpc>
            </a:pPr>
            <a:r>
              <a:rPr lang="en-US" sz="6600" spc="-107" dirty="0">
                <a:solidFill>
                  <a:srgbClr val="000000"/>
                </a:solidFill>
                <a:latin typeface="The Hand Black" panose="03070902030502020204" pitchFamily="66" charset="0"/>
              </a:rPr>
              <a:t>WHAT IS AN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23446">
            <a:off x="2217537" y="1448327"/>
            <a:ext cx="5290476" cy="41024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938050" y="5577902"/>
            <a:ext cx="2107168" cy="323614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14181" y="450788"/>
            <a:ext cx="11422" cy="295070"/>
          </a:xfrm>
          <a:prstGeom prst="rect">
            <a:avLst/>
          </a:prstGeom>
          <a:solidFill>
            <a:srgbClr val="5E17EB"/>
          </a:solidFill>
        </p:spPr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rcRect l="16644" r="17778"/>
          <a:stretch>
            <a:fillRect/>
          </a:stretch>
        </p:blipFill>
        <p:spPr>
          <a:xfrm>
            <a:off x="9950420" y="1791529"/>
            <a:ext cx="8106192" cy="64896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7564394" y="689846"/>
            <a:ext cx="11422" cy="295070"/>
          </a:xfrm>
          <a:prstGeom prst="rect">
            <a:avLst/>
          </a:prstGeom>
          <a:solidFill>
            <a:srgbClr val="5E17EB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49531" r="3755"/>
          <a:stretch>
            <a:fillRect/>
          </a:stretch>
        </p:blipFill>
        <p:spPr>
          <a:xfrm>
            <a:off x="10167827" y="509001"/>
            <a:ext cx="8120173" cy="977799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028700" y="1333500"/>
            <a:ext cx="9718521" cy="6662770"/>
            <a:chOff x="0" y="406400"/>
            <a:chExt cx="12958029" cy="8883692"/>
          </a:xfrm>
        </p:grpSpPr>
        <p:sp>
          <p:nvSpPr>
            <p:cNvPr id="5" name="TextBox 5"/>
            <p:cNvSpPr txBox="1"/>
            <p:nvPr/>
          </p:nvSpPr>
          <p:spPr>
            <a:xfrm>
              <a:off x="12700" y="406400"/>
              <a:ext cx="11531601" cy="421414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1999"/>
                </a:lnSpc>
                <a:spcBef>
                  <a:spcPct val="0"/>
                </a:spcBef>
              </a:pPr>
              <a:r>
                <a:rPr lang="en-US" sz="14400" b="1" dirty="0">
                  <a:solidFill>
                    <a:srgbClr val="5E17EB"/>
                  </a:solidFill>
                  <a:latin typeface="The Hand Black" panose="03070902030502020204" pitchFamily="66" charset="0"/>
                </a:rPr>
                <a:t>WHAT IS REASONING? 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813157"/>
              <a:ext cx="12958029" cy="33709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6745"/>
                </a:lnSpc>
              </a:pPr>
              <a:r>
                <a:rPr lang="en-US" sz="4000" dirty="0">
                  <a:solidFill>
                    <a:srgbClr val="000000"/>
                  </a:solidFill>
                  <a:latin typeface="Mansalva Italics"/>
                </a:rPr>
                <a:t>It is very important that you explain your assertion. Reasoning is the </a:t>
              </a:r>
              <a:r>
                <a:rPr lang="en-US" sz="4000" u="sng" dirty="0">
                  <a:solidFill>
                    <a:srgbClr val="000000"/>
                  </a:solidFill>
                  <a:latin typeface="Mansalva Italics"/>
                </a:rPr>
                <a:t>details that explain your assertion</a:t>
              </a:r>
              <a:r>
                <a:rPr lang="en-US" sz="4000" dirty="0">
                  <a:solidFill>
                    <a:srgbClr val="000000"/>
                  </a:solidFill>
                  <a:latin typeface="Mansalva Italics"/>
                </a:rPr>
                <a:t>.</a:t>
              </a:r>
            </a:p>
          </p:txBody>
        </p:sp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8816299"/>
              <a:ext cx="3085037" cy="473793"/>
            </a:xfrm>
            <a:prstGeom prst="rect">
              <a:avLst/>
            </a:prstGeom>
          </p:spPr>
        </p:pic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196357" y="5398000"/>
            <a:ext cx="1694867" cy="508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77419" y="2765229"/>
            <a:ext cx="13659023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91"/>
              </a:lnSpc>
            </a:pPr>
            <a:r>
              <a:rPr lang="en-US" sz="17700" spc="-371" dirty="0">
                <a:solidFill>
                  <a:srgbClr val="5E17EB"/>
                </a:solidFill>
                <a:latin typeface="Impact" panose="020B0806030902050204" pitchFamily="34" charset="0"/>
              </a:rPr>
              <a:t>EVIDENCE?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77420" y="4783844"/>
            <a:ext cx="8959497" cy="4210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30"/>
              </a:lnSpc>
            </a:pPr>
            <a:r>
              <a:rPr lang="en-US" sz="4000" spc="88" dirty="0">
                <a:solidFill>
                  <a:srgbClr val="000000"/>
                </a:solidFill>
                <a:latin typeface="Mansalva Italics"/>
              </a:rPr>
              <a:t>Evidence is any information that </a:t>
            </a:r>
            <a:r>
              <a:rPr lang="en-US" sz="4000" u="sng" spc="88" dirty="0">
                <a:solidFill>
                  <a:srgbClr val="000000"/>
                </a:solidFill>
                <a:latin typeface="Mansalva Italics"/>
              </a:rPr>
              <a:t>proves your argument</a:t>
            </a:r>
            <a:r>
              <a:rPr lang="en-US" sz="4000" spc="88" dirty="0">
                <a:solidFill>
                  <a:srgbClr val="000000"/>
                </a:solidFill>
                <a:latin typeface="Mansalva Italics"/>
              </a:rPr>
              <a:t>. When you add evidence, </a:t>
            </a:r>
            <a:r>
              <a:rPr lang="en-US" sz="4000" u="sng" spc="88" dirty="0">
                <a:solidFill>
                  <a:srgbClr val="000000"/>
                </a:solidFill>
                <a:latin typeface="Mansalva Italics"/>
              </a:rPr>
              <a:t>it makes your argument better and stronger</a:t>
            </a:r>
            <a:r>
              <a:rPr lang="en-US" sz="4000" spc="88" dirty="0">
                <a:solidFill>
                  <a:srgbClr val="000000"/>
                </a:solidFill>
                <a:latin typeface="Mansalva Italics"/>
              </a:rPr>
              <a:t>.</a:t>
            </a:r>
          </a:p>
          <a:p>
            <a:pPr>
              <a:lnSpc>
                <a:spcPts val="6730"/>
              </a:lnSpc>
            </a:pPr>
            <a:endParaRPr lang="en-US" sz="4000" spc="88" dirty="0">
              <a:solidFill>
                <a:srgbClr val="000000"/>
              </a:solidFill>
              <a:latin typeface="Mansalva Italic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39884" y="1574337"/>
            <a:ext cx="4918697" cy="927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79"/>
              </a:lnSpc>
            </a:pPr>
            <a:r>
              <a:rPr lang="en-US" sz="9600" spc="-110" dirty="0">
                <a:solidFill>
                  <a:srgbClr val="000000"/>
                </a:solidFill>
                <a:latin typeface="The Hand Black" panose="03070902030502020204" pitchFamily="66" charset="0"/>
              </a:rPr>
              <a:t>WHAT IS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23446">
            <a:off x="684888" y="2200954"/>
            <a:ext cx="5106751" cy="3960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689417" y="8483848"/>
            <a:ext cx="2332273" cy="358185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14181" y="450788"/>
            <a:ext cx="11422" cy="295070"/>
          </a:xfrm>
          <a:prstGeom prst="rect">
            <a:avLst/>
          </a:prstGeom>
          <a:solidFill>
            <a:srgbClr val="5E17EB"/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rcRect r="24236"/>
          <a:stretch>
            <a:fillRect/>
          </a:stretch>
        </p:blipFill>
        <p:spPr>
          <a:xfrm>
            <a:off x="10093959" y="1028700"/>
            <a:ext cx="8550868" cy="82296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7774806" flipV="1">
            <a:off x="8698057" y="3656143"/>
            <a:ext cx="3009857" cy="17156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441793"/>
            <a:ext cx="9445383" cy="5244757"/>
            <a:chOff x="0" y="0"/>
            <a:chExt cx="3195105" cy="17741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95105" cy="1774153"/>
            </a:xfrm>
            <a:custGeom>
              <a:avLst/>
              <a:gdLst/>
              <a:ahLst/>
              <a:cxnLst/>
              <a:rect l="l" t="t" r="r" b="b"/>
              <a:pathLst>
                <a:path w="3195105" h="1774153">
                  <a:moveTo>
                    <a:pt x="3070645" y="59690"/>
                  </a:moveTo>
                  <a:cubicBezTo>
                    <a:pt x="3106205" y="59690"/>
                    <a:pt x="3135415" y="88900"/>
                    <a:pt x="3135415" y="124460"/>
                  </a:cubicBezTo>
                  <a:lnTo>
                    <a:pt x="3135415" y="1649693"/>
                  </a:lnTo>
                  <a:cubicBezTo>
                    <a:pt x="3135415" y="1685253"/>
                    <a:pt x="3106205" y="1714463"/>
                    <a:pt x="3070645" y="1714463"/>
                  </a:cubicBezTo>
                  <a:lnTo>
                    <a:pt x="124460" y="1714463"/>
                  </a:lnTo>
                  <a:cubicBezTo>
                    <a:pt x="88900" y="1714463"/>
                    <a:pt x="59690" y="1685253"/>
                    <a:pt x="59690" y="164969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3070645" y="59690"/>
                  </a:lnTo>
                  <a:moveTo>
                    <a:pt x="3070645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649693"/>
                  </a:lnTo>
                  <a:cubicBezTo>
                    <a:pt x="0" y="1718273"/>
                    <a:pt x="55880" y="1774153"/>
                    <a:pt x="124460" y="1774153"/>
                  </a:cubicBezTo>
                  <a:lnTo>
                    <a:pt x="3070645" y="1774153"/>
                  </a:lnTo>
                  <a:cubicBezTo>
                    <a:pt x="3139225" y="1774153"/>
                    <a:pt x="3195105" y="1718273"/>
                    <a:pt x="3195105" y="1649693"/>
                  </a:cubicBezTo>
                  <a:lnTo>
                    <a:pt x="3195105" y="124460"/>
                  </a:lnTo>
                  <a:cubicBezTo>
                    <a:pt x="3195105" y="55880"/>
                    <a:pt x="3139225" y="0"/>
                    <a:pt x="3070645" y="0"/>
                  </a:cubicBezTo>
                  <a:close/>
                </a:path>
              </a:pathLst>
            </a:custGeom>
            <a:solidFill>
              <a:srgbClr val="5E17EB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372474" y="2035424"/>
            <a:ext cx="8500013" cy="3913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0"/>
              </a:lnSpc>
            </a:pPr>
            <a:r>
              <a:rPr lang="en-US" sz="3551" b="1" dirty="0">
                <a:solidFill>
                  <a:srgbClr val="000000"/>
                </a:solidFill>
                <a:latin typeface="Ink Free" panose="03080402000500000000" pitchFamily="66" charset="0"/>
              </a:rPr>
              <a:t>Evidence: My favorite Idol, Jennie from </a:t>
            </a:r>
            <a:r>
              <a:rPr lang="en-US" sz="3551" b="1" dirty="0" err="1">
                <a:solidFill>
                  <a:srgbClr val="000000"/>
                </a:solidFill>
                <a:latin typeface="Ink Free" panose="03080402000500000000" pitchFamily="66" charset="0"/>
              </a:rPr>
              <a:t>BlackPink</a:t>
            </a:r>
            <a:r>
              <a:rPr lang="en-US" sz="3551" b="1" dirty="0">
                <a:solidFill>
                  <a:srgbClr val="000000"/>
                </a:solidFill>
                <a:latin typeface="Ink Free" panose="03080402000500000000" pitchFamily="66" charset="0"/>
              </a:rPr>
              <a:t> has listened to only </a:t>
            </a:r>
            <a:r>
              <a:rPr lang="en-US" sz="3551" b="1" dirty="0" err="1">
                <a:solidFill>
                  <a:srgbClr val="000000"/>
                </a:solidFill>
                <a:latin typeface="Ink Free" panose="03080402000500000000" pitchFamily="66" charset="0"/>
              </a:rPr>
              <a:t>KPop</a:t>
            </a:r>
            <a:r>
              <a:rPr lang="en-US" sz="3551" b="1" dirty="0">
                <a:solidFill>
                  <a:srgbClr val="000000"/>
                </a:solidFill>
                <a:latin typeface="Ink Free" panose="03080402000500000000" pitchFamily="66" charset="0"/>
              </a:rPr>
              <a:t> since she was 10 years old, and it inspired her to learn how to sing and dance and now she is one of the most famous Idols in the world!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980341" y="-691171"/>
            <a:ext cx="7963625" cy="11957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44746" y="4334198"/>
            <a:ext cx="7861885" cy="2670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90"/>
              </a:lnSpc>
            </a:pPr>
            <a:r>
              <a:rPr lang="en-US" sz="3600" dirty="0">
                <a:solidFill>
                  <a:srgbClr val="000000"/>
                </a:solidFill>
                <a:latin typeface="Mansalva Bold Italics"/>
              </a:rPr>
              <a:t>A refutation is when you </a:t>
            </a:r>
            <a:r>
              <a:rPr lang="en-US" sz="3600" u="sng" dirty="0">
                <a:solidFill>
                  <a:srgbClr val="000000"/>
                </a:solidFill>
                <a:latin typeface="Mansalva Bold Italics"/>
              </a:rPr>
              <a:t>attack the other team's argument.</a:t>
            </a:r>
            <a:r>
              <a:rPr lang="en-US" sz="3600" dirty="0">
                <a:solidFill>
                  <a:srgbClr val="000000"/>
                </a:solidFill>
                <a:latin typeface="Mansalva Bold Italics"/>
              </a:rPr>
              <a:t> You do this by telling the other team why their assertion, reasoning, evidence, or impact is wrong. 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7774806" flipV="1">
            <a:off x="8974949" y="3705394"/>
            <a:ext cx="2206332" cy="1257609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76918" y="1057275"/>
            <a:ext cx="4923815" cy="901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86"/>
              </a:lnSpc>
            </a:pPr>
            <a:r>
              <a:rPr lang="en-US" sz="8800" spc="-111" dirty="0">
                <a:solidFill>
                  <a:srgbClr val="000000"/>
                </a:solidFill>
                <a:latin typeface="The Hand Black" panose="03070902030502020204" pitchFamily="66" charset="0"/>
              </a:rPr>
              <a:t>WHAT IS A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23446">
            <a:off x="421657" y="1684574"/>
            <a:ext cx="5112065" cy="39641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109105" y="7567662"/>
            <a:ext cx="2754954" cy="423099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14181" y="450788"/>
            <a:ext cx="11422" cy="295070"/>
          </a:xfrm>
          <a:prstGeom prst="rect">
            <a:avLst/>
          </a:prstGeom>
          <a:solidFill>
            <a:srgbClr val="5E17EB"/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rcRect l="6926" r="33554"/>
          <a:stretch>
            <a:fillRect/>
          </a:stretch>
        </p:blipFill>
        <p:spPr>
          <a:xfrm>
            <a:off x="9431965" y="445234"/>
            <a:ext cx="9321209" cy="9396532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672155" y="8454391"/>
            <a:ext cx="7861885" cy="646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5"/>
              </a:lnSpc>
            </a:pPr>
            <a:r>
              <a:rPr lang="en-US" sz="6000" b="1" u="sng" dirty="0">
                <a:solidFill>
                  <a:srgbClr val="000000"/>
                </a:solidFill>
                <a:latin typeface="The Hand Black" panose="03070902030502020204" pitchFamily="66" charset="0"/>
              </a:rPr>
              <a:t>Resolution: Soccer is beneficial for kids.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414181" y="2013461"/>
            <a:ext cx="10699663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6"/>
              </a:lnSpc>
            </a:pPr>
            <a:r>
              <a:rPr lang="en-US" sz="14800" spc="-372" dirty="0">
                <a:solidFill>
                  <a:srgbClr val="5E17EB"/>
                </a:solidFill>
                <a:latin typeface="Impact" panose="020B0806030902050204" pitchFamily="34" charset="0"/>
              </a:rPr>
              <a:t>REFUTATION?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7273" y="590402"/>
            <a:ext cx="17541012" cy="7590943"/>
            <a:chOff x="0" y="0"/>
            <a:chExt cx="5933626" cy="2567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33627" cy="2567800"/>
            </a:xfrm>
            <a:custGeom>
              <a:avLst/>
              <a:gdLst/>
              <a:ahLst/>
              <a:cxnLst/>
              <a:rect l="l" t="t" r="r" b="b"/>
              <a:pathLst>
                <a:path w="5933627" h="2567800">
                  <a:moveTo>
                    <a:pt x="5809166" y="59690"/>
                  </a:moveTo>
                  <a:cubicBezTo>
                    <a:pt x="5844726" y="59690"/>
                    <a:pt x="5873936" y="88900"/>
                    <a:pt x="5873936" y="124460"/>
                  </a:cubicBezTo>
                  <a:lnTo>
                    <a:pt x="5873936" y="2443341"/>
                  </a:lnTo>
                  <a:cubicBezTo>
                    <a:pt x="5873936" y="2478900"/>
                    <a:pt x="5844726" y="2508110"/>
                    <a:pt x="5809166" y="2508110"/>
                  </a:cubicBezTo>
                  <a:lnTo>
                    <a:pt x="124460" y="2508110"/>
                  </a:lnTo>
                  <a:cubicBezTo>
                    <a:pt x="88900" y="2508110"/>
                    <a:pt x="59690" y="2478900"/>
                    <a:pt x="59690" y="2443341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5809166" y="59690"/>
                  </a:lnTo>
                  <a:moveTo>
                    <a:pt x="580916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443341"/>
                  </a:lnTo>
                  <a:cubicBezTo>
                    <a:pt x="0" y="2511921"/>
                    <a:pt x="55880" y="2567800"/>
                    <a:pt x="124460" y="2567800"/>
                  </a:cubicBezTo>
                  <a:lnTo>
                    <a:pt x="5809166" y="2567800"/>
                  </a:lnTo>
                  <a:cubicBezTo>
                    <a:pt x="5877746" y="2567800"/>
                    <a:pt x="5933627" y="2511921"/>
                    <a:pt x="5933627" y="2443341"/>
                  </a:cubicBezTo>
                  <a:lnTo>
                    <a:pt x="5933627" y="124460"/>
                  </a:lnTo>
                  <a:cubicBezTo>
                    <a:pt x="5933626" y="55880"/>
                    <a:pt x="5877746" y="0"/>
                    <a:pt x="5809166" y="0"/>
                  </a:cubicBezTo>
                  <a:close/>
                </a:path>
              </a:pathLst>
            </a:custGeom>
            <a:solidFill>
              <a:srgbClr val="5E17EB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 rotWithShape="1">
          <a:blip r:embed="rId2"/>
          <a:srcRect t="-5080" b="57574"/>
          <a:stretch/>
        </p:blipFill>
        <p:spPr>
          <a:xfrm>
            <a:off x="0" y="4482367"/>
            <a:ext cx="18288000" cy="5791797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28700" y="1775168"/>
            <a:ext cx="16504550" cy="3287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5"/>
              </a:lnSpc>
            </a:pPr>
            <a:r>
              <a:rPr lang="en-US" sz="3073" u="sng" dirty="0">
                <a:solidFill>
                  <a:srgbClr val="000000"/>
                </a:solidFill>
                <a:latin typeface="HK Grotesk Bold Italics"/>
              </a:rPr>
              <a:t>Their first argument was </a:t>
            </a:r>
            <a:r>
              <a:rPr lang="en-US" sz="3073" dirty="0">
                <a:solidFill>
                  <a:srgbClr val="000000"/>
                </a:solidFill>
                <a:latin typeface="HK Grotesk Bold Italics"/>
              </a:rPr>
              <a:t>soccer does not teach important skills. </a:t>
            </a:r>
            <a:r>
              <a:rPr lang="en-US" sz="3073" u="sng" dirty="0">
                <a:solidFill>
                  <a:srgbClr val="000000"/>
                </a:solidFill>
                <a:latin typeface="HK Grotesk Bold Italics"/>
              </a:rPr>
              <a:t>But we disagree. We believe that</a:t>
            </a:r>
            <a:r>
              <a:rPr lang="en-US" sz="3073" dirty="0">
                <a:solidFill>
                  <a:srgbClr val="000000"/>
                </a:solidFill>
                <a:latin typeface="HK Grotesk Bold Italics"/>
              </a:rPr>
              <a:t> kids learn lots of useful skills in soccer. </a:t>
            </a:r>
            <a:r>
              <a:rPr lang="en-US" sz="3073" u="sng" dirty="0">
                <a:solidFill>
                  <a:srgbClr val="000000"/>
                </a:solidFill>
                <a:latin typeface="HK Grotesk Bold Italics"/>
              </a:rPr>
              <a:t>This is because</a:t>
            </a:r>
            <a:r>
              <a:rPr lang="en-US" sz="3073" dirty="0">
                <a:solidFill>
                  <a:srgbClr val="000000"/>
                </a:solidFill>
                <a:latin typeface="HK Grotesk Bold Italics"/>
              </a:rPr>
              <a:t> soccer encourages teamwork. In soccer, kids learn to work as a team to achieve a goal. In order to do this, they must collaborate, communicate, and cooperate together. </a:t>
            </a:r>
            <a:r>
              <a:rPr lang="en-US" sz="3073" u="sng" dirty="0">
                <a:solidFill>
                  <a:srgbClr val="000000"/>
                </a:solidFill>
                <a:latin typeface="HK Grotesk Bold Italics"/>
              </a:rPr>
              <a:t>Learning teamwork now will help them later in life.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37452" y="1028700"/>
            <a:ext cx="10213096" cy="666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7"/>
              </a:lnSpc>
            </a:pPr>
            <a:r>
              <a:rPr lang="en-US" sz="6000" u="sng" dirty="0">
                <a:solidFill>
                  <a:srgbClr val="000000"/>
                </a:solidFill>
                <a:latin typeface="The Hand Black" panose="03070902030502020204" pitchFamily="66" charset="0"/>
              </a:rPr>
              <a:t>Resolution: Soccer is beneficial for kids.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6074" y="1774927"/>
            <a:ext cx="10814926" cy="2693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501"/>
              </a:lnSpc>
            </a:pPr>
            <a:r>
              <a:rPr lang="en-US" sz="10500" spc="-265" dirty="0">
                <a:solidFill>
                  <a:srgbClr val="5E17EB"/>
                </a:solidFill>
                <a:latin typeface="Impact" panose="020B0806030902050204" pitchFamily="34" charset="0"/>
              </a:rPr>
              <a:t>THIRD SPEAKER'S ROLE?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38200" y="4468100"/>
            <a:ext cx="8120512" cy="4554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11"/>
              </a:lnSpc>
            </a:pPr>
            <a:r>
              <a:rPr lang="en-US" sz="2800" dirty="0">
                <a:solidFill>
                  <a:srgbClr val="000000"/>
                </a:solidFill>
                <a:latin typeface="Mansalva Bold Italics"/>
              </a:rPr>
              <a:t>It is the third speaker's job to tell the judge whom to vote for and why. To do this, the third speaker needs to </a:t>
            </a:r>
            <a:r>
              <a:rPr lang="en-US" sz="2800" u="sng" dirty="0">
                <a:solidFill>
                  <a:srgbClr val="000000"/>
                </a:solidFill>
                <a:latin typeface="Mansalva Bold Italics"/>
              </a:rPr>
              <a:t>compare the Pro and Con's idea</a:t>
            </a:r>
            <a:r>
              <a:rPr lang="en-US" sz="2800" dirty="0">
                <a:solidFill>
                  <a:srgbClr val="000000"/>
                </a:solidFill>
                <a:latin typeface="Mansalva Bold Italics"/>
              </a:rPr>
              <a:t> and tell the judge why y</a:t>
            </a:r>
            <a:r>
              <a:rPr lang="en-US" sz="2800" u="sng" dirty="0">
                <a:solidFill>
                  <a:srgbClr val="000000"/>
                </a:solidFill>
                <a:latin typeface="Mansalva Bold Italics"/>
              </a:rPr>
              <a:t>our team's arguments are better and why your team should win the debate</a:t>
            </a:r>
            <a:r>
              <a:rPr lang="en-US" sz="2800" dirty="0">
                <a:solidFill>
                  <a:srgbClr val="000000"/>
                </a:solidFill>
                <a:latin typeface="Mansalva Bold Italics"/>
              </a:rPr>
              <a:t>.</a:t>
            </a:r>
          </a:p>
          <a:p>
            <a:pPr>
              <a:lnSpc>
                <a:spcPts val="4511"/>
              </a:lnSpc>
            </a:pPr>
            <a:endParaRPr lang="en-US" sz="2800" dirty="0">
              <a:solidFill>
                <a:srgbClr val="000000"/>
              </a:solidFill>
              <a:latin typeface="Mansalva Bold Italics"/>
            </a:endParaRPr>
          </a:p>
          <a:p>
            <a:pPr>
              <a:lnSpc>
                <a:spcPts val="4511"/>
              </a:lnSpc>
            </a:pPr>
            <a:r>
              <a:rPr lang="en-US" sz="2800" dirty="0">
                <a:solidFill>
                  <a:srgbClr val="000000"/>
                </a:solidFill>
                <a:latin typeface="Arimo Bold Italics"/>
              </a:rPr>
              <a:t>TO DO THIS, YOU WILL USE </a:t>
            </a:r>
            <a:r>
              <a:rPr lang="en-US" sz="2800" u="sng" dirty="0">
                <a:solidFill>
                  <a:srgbClr val="000000"/>
                </a:solidFill>
                <a:latin typeface="Arimo Bold Italics"/>
              </a:rPr>
              <a:t>THEIR WORLD-OUR WORLD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82088" y="997684"/>
            <a:ext cx="4168375" cy="714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6"/>
              </a:lnSpc>
            </a:pPr>
            <a:r>
              <a:rPr lang="en-US" sz="6000" spc="-94" dirty="0">
                <a:solidFill>
                  <a:srgbClr val="000000"/>
                </a:solidFill>
                <a:latin typeface="The Hand Black" panose="03070902030502020204" pitchFamily="66" charset="0"/>
              </a:rPr>
              <a:t>WHAT IS THE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23446">
            <a:off x="1002404" y="1583946"/>
            <a:ext cx="4327742" cy="33559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054275" y="9258300"/>
            <a:ext cx="2332273" cy="358185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414181" y="450788"/>
            <a:ext cx="11422" cy="295070"/>
          </a:xfrm>
          <a:prstGeom prst="rect">
            <a:avLst/>
          </a:prstGeom>
          <a:solidFill>
            <a:srgbClr val="5E17EB"/>
          </a:solid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 b="38262"/>
          <a:stretch>
            <a:fillRect/>
          </a:stretch>
        </p:blipFill>
        <p:spPr>
          <a:xfrm>
            <a:off x="9850870" y="1054734"/>
            <a:ext cx="9124953" cy="838265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7774806" flipV="1">
            <a:off x="8457969" y="3552195"/>
            <a:ext cx="1867823" cy="10646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5028</Words>
  <Application>Microsoft Office PowerPoint</Application>
  <PresentationFormat>Custom</PresentationFormat>
  <Paragraphs>463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debate</dc:title>
  <cp:lastModifiedBy>Ife Uchime</cp:lastModifiedBy>
  <cp:revision>12</cp:revision>
  <dcterms:created xsi:type="dcterms:W3CDTF">2006-08-16T00:00:00Z</dcterms:created>
  <dcterms:modified xsi:type="dcterms:W3CDTF">2022-09-29T15:09:14Z</dcterms:modified>
  <dc:identifier>DAEF9_cUMsg</dc:identifier>
</cp:coreProperties>
</file>