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1B77A-2AA5-4C55-962A-0A86631B1B4B}" type="datetimeFigureOut">
              <a:rPr lang="en-US" smtClean="0"/>
              <a:t>2/25/2020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614A7-9553-4F96-A0F3-298BD41C795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200026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Slid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1714488"/>
            <a:ext cx="1593372" cy="1195029"/>
          </a:xfrm>
          <a:prstGeom prst="rect">
            <a:avLst/>
          </a:prstGeom>
        </p:spPr>
      </p:pic>
      <p:pic>
        <p:nvPicPr>
          <p:cNvPr id="5" name="Picture 4" descr="Slide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785926"/>
            <a:ext cx="1593372" cy="1195029"/>
          </a:xfrm>
          <a:prstGeom prst="rect">
            <a:avLst/>
          </a:prstGeom>
        </p:spPr>
      </p:pic>
      <p:pic>
        <p:nvPicPr>
          <p:cNvPr id="6" name="Picture 5" descr="Slide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388" y="2071678"/>
            <a:ext cx="1593372" cy="1195029"/>
          </a:xfrm>
          <a:prstGeom prst="rect">
            <a:avLst/>
          </a:prstGeom>
        </p:spPr>
      </p:pic>
      <p:pic>
        <p:nvPicPr>
          <p:cNvPr id="7" name="Picture 6" descr="Slide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0628" y="2357430"/>
            <a:ext cx="1593372" cy="1195029"/>
          </a:xfrm>
          <a:prstGeom prst="rect">
            <a:avLst/>
          </a:prstGeom>
        </p:spPr>
      </p:pic>
      <p:pic>
        <p:nvPicPr>
          <p:cNvPr id="8" name="Picture 7" descr="Slide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86578" y="3143248"/>
            <a:ext cx="1593372" cy="1195029"/>
          </a:xfrm>
          <a:prstGeom prst="rect">
            <a:avLst/>
          </a:prstGeom>
        </p:spPr>
      </p:pic>
      <p:pic>
        <p:nvPicPr>
          <p:cNvPr id="9" name="Picture 8" descr="Slide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43570" y="3143248"/>
            <a:ext cx="1593372" cy="1195029"/>
          </a:xfrm>
          <a:prstGeom prst="rect">
            <a:avLst/>
          </a:prstGeom>
        </p:spPr>
      </p:pic>
      <p:pic>
        <p:nvPicPr>
          <p:cNvPr id="10" name="Picture 9" descr="Slide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57686" y="3214686"/>
            <a:ext cx="1593372" cy="1195029"/>
          </a:xfrm>
          <a:prstGeom prst="rect">
            <a:avLst/>
          </a:prstGeom>
        </p:spPr>
      </p:pic>
      <p:pic>
        <p:nvPicPr>
          <p:cNvPr id="11" name="Picture 10" descr="Slide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57554" y="3286124"/>
            <a:ext cx="1593372" cy="1195029"/>
          </a:xfrm>
          <a:prstGeom prst="rect">
            <a:avLst/>
          </a:prstGeom>
        </p:spPr>
      </p:pic>
      <p:pic>
        <p:nvPicPr>
          <p:cNvPr id="12" name="Picture 11" descr="Slide9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57422" y="3429000"/>
            <a:ext cx="1593372" cy="1195029"/>
          </a:xfrm>
          <a:prstGeom prst="rect">
            <a:avLst/>
          </a:prstGeom>
        </p:spPr>
      </p:pic>
      <p:pic>
        <p:nvPicPr>
          <p:cNvPr id="13" name="Picture 12" descr="Slide1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357290" y="3429000"/>
            <a:ext cx="1593372" cy="1195029"/>
          </a:xfrm>
          <a:prstGeom prst="rect">
            <a:avLst/>
          </a:prstGeom>
        </p:spPr>
      </p:pic>
      <p:pic>
        <p:nvPicPr>
          <p:cNvPr id="14" name="Picture 13" descr="Slide1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4282" y="3929066"/>
            <a:ext cx="1593372" cy="1195029"/>
          </a:xfrm>
          <a:prstGeom prst="rect">
            <a:avLst/>
          </a:prstGeom>
        </p:spPr>
      </p:pic>
      <p:pic>
        <p:nvPicPr>
          <p:cNvPr id="15" name="Picture 14" descr="Slide12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57224" y="4643446"/>
            <a:ext cx="1593372" cy="1195029"/>
          </a:xfrm>
          <a:prstGeom prst="rect">
            <a:avLst/>
          </a:prstGeom>
        </p:spPr>
      </p:pic>
      <p:pic>
        <p:nvPicPr>
          <p:cNvPr id="16" name="Picture 15" descr="Slide13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928794" y="4857760"/>
            <a:ext cx="1593372" cy="1195029"/>
          </a:xfrm>
          <a:prstGeom prst="rect">
            <a:avLst/>
          </a:prstGeom>
        </p:spPr>
      </p:pic>
      <p:pic>
        <p:nvPicPr>
          <p:cNvPr id="17" name="Picture 16" descr="Slide14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143240" y="5072074"/>
            <a:ext cx="1593372" cy="1195029"/>
          </a:xfrm>
          <a:prstGeom prst="rect">
            <a:avLst/>
          </a:prstGeom>
        </p:spPr>
      </p:pic>
      <p:pic>
        <p:nvPicPr>
          <p:cNvPr id="18" name="Picture 17" descr="Slide15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214810" y="5214950"/>
            <a:ext cx="1593372" cy="1195029"/>
          </a:xfrm>
          <a:prstGeom prst="rect">
            <a:avLst/>
          </a:prstGeom>
        </p:spPr>
      </p:pic>
      <p:pic>
        <p:nvPicPr>
          <p:cNvPr id="19" name="Picture 18" descr="Slide16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5214942" y="5357826"/>
            <a:ext cx="1593372" cy="1195029"/>
          </a:xfrm>
          <a:prstGeom prst="rect">
            <a:avLst/>
          </a:prstGeom>
        </p:spPr>
      </p:pic>
      <p:pic>
        <p:nvPicPr>
          <p:cNvPr id="20" name="Picture 19" descr="Slide17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6500826" y="5357826"/>
            <a:ext cx="1593372" cy="1195029"/>
          </a:xfrm>
          <a:prstGeom prst="rect">
            <a:avLst/>
          </a:prstGeom>
        </p:spPr>
      </p:pic>
      <p:pic>
        <p:nvPicPr>
          <p:cNvPr id="21" name="Picture 20" descr="Slide18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286644" y="5500702"/>
            <a:ext cx="1593372" cy="1195029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785918" y="142852"/>
            <a:ext cx="5289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Skeletal System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nikki marsh</dc:creator>
  <cp:lastModifiedBy>nikki marsh</cp:lastModifiedBy>
  <cp:revision>5</cp:revision>
  <dcterms:created xsi:type="dcterms:W3CDTF">2020-02-25T13:53:35Z</dcterms:created>
  <dcterms:modified xsi:type="dcterms:W3CDTF">2020-02-25T14:34:56Z</dcterms:modified>
</cp:coreProperties>
</file>